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56" r:id="rId5"/>
    <p:sldId id="2147473406" r:id="rId6"/>
    <p:sldId id="2147473407" r:id="rId7"/>
    <p:sldId id="2147473409" r:id="rId8"/>
    <p:sldId id="2147473414" r:id="rId9"/>
    <p:sldId id="2147473416" r:id="rId10"/>
    <p:sldId id="2147473420" r:id="rId11"/>
    <p:sldId id="2147473418" r:id="rId12"/>
    <p:sldId id="2147473421" r:id="rId13"/>
    <p:sldId id="214747342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1BF45C-0270-4E8F-A0E2-064B32642209}" v="59" dt="2025-11-21T16:30:22.7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d Birtles" userId="7bc3cf52-cc73-44dd-b5d1-bf159fc22adb" providerId="ADAL" clId="{9F2966EB-9096-49DE-B385-A944078E296D}"/>
    <pc:docChg chg="undo redo custSel addSld delSld modSld modShowInfo">
      <pc:chgData name="Rod Birtles" userId="7bc3cf52-cc73-44dd-b5d1-bf159fc22adb" providerId="ADAL" clId="{9F2966EB-9096-49DE-B385-A944078E296D}" dt="2025-11-21T16:46:54.399" v="1273" actId="2744"/>
      <pc:docMkLst>
        <pc:docMk/>
      </pc:docMkLst>
      <pc:sldChg chg="addSp delSp modSp add mod modClrScheme chgLayout">
        <pc:chgData name="Rod Birtles" userId="7bc3cf52-cc73-44dd-b5d1-bf159fc22adb" providerId="ADAL" clId="{9F2966EB-9096-49DE-B385-A944078E296D}" dt="2025-11-07T17:18:08.564" v="1232" actId="12100"/>
        <pc:sldMkLst>
          <pc:docMk/>
          <pc:sldMk cId="2675873321" sldId="256"/>
        </pc:sldMkLst>
        <pc:graphicFrameChg chg="mod modGraphic">
          <ac:chgData name="Rod Birtles" userId="7bc3cf52-cc73-44dd-b5d1-bf159fc22adb" providerId="ADAL" clId="{9F2966EB-9096-49DE-B385-A944078E296D}" dt="2025-11-07T17:18:08.564" v="1232" actId="12100"/>
          <ac:graphicFrameMkLst>
            <pc:docMk/>
            <pc:sldMk cId="2675873321" sldId="256"/>
            <ac:graphicFrameMk id="4" creationId="{3BC4C89A-DAF3-6111-B486-9775D76022CF}"/>
          </ac:graphicFrameMkLst>
        </pc:graphicFrameChg>
      </pc:sldChg>
      <pc:sldChg chg="addSp modSp mod chgLayout">
        <pc:chgData name="Rod Birtles" userId="7bc3cf52-cc73-44dd-b5d1-bf159fc22adb" providerId="ADAL" clId="{9F2966EB-9096-49DE-B385-A944078E296D}" dt="2025-11-21T16:29:38.153" v="1256" actId="207"/>
        <pc:sldMkLst>
          <pc:docMk/>
          <pc:sldMk cId="2896889120" sldId="2147473406"/>
        </pc:sldMkLst>
        <pc:spChg chg="add mod ord">
          <ac:chgData name="Rod Birtles" userId="7bc3cf52-cc73-44dd-b5d1-bf159fc22adb" providerId="ADAL" clId="{9F2966EB-9096-49DE-B385-A944078E296D}" dt="2025-11-07T17:09:46.992" v="1021" actId="20577"/>
          <ac:spMkLst>
            <pc:docMk/>
            <pc:sldMk cId="2896889120" sldId="2147473406"/>
            <ac:spMk id="2" creationId="{D5BA2D5A-E239-6DA7-62E1-FC5BE4A125A0}"/>
          </ac:spMkLst>
        </pc:spChg>
        <pc:spChg chg="mod ord">
          <ac:chgData name="Rod Birtles" userId="7bc3cf52-cc73-44dd-b5d1-bf159fc22adb" providerId="ADAL" clId="{9F2966EB-9096-49DE-B385-A944078E296D}" dt="2025-11-07T17:13:00.315" v="1229" actId="20577"/>
          <ac:spMkLst>
            <pc:docMk/>
            <pc:sldMk cId="2896889120" sldId="2147473406"/>
            <ac:spMk id="3" creationId="{9C3A74E8-FDDE-B379-4482-5583D0703968}"/>
          </ac:spMkLst>
        </pc:spChg>
        <pc:spChg chg="add mod">
          <ac:chgData name="Rod Birtles" userId="7bc3cf52-cc73-44dd-b5d1-bf159fc22adb" providerId="ADAL" clId="{9F2966EB-9096-49DE-B385-A944078E296D}" dt="2025-11-21T16:29:38.153" v="1256" actId="207"/>
          <ac:spMkLst>
            <pc:docMk/>
            <pc:sldMk cId="2896889120" sldId="2147473406"/>
            <ac:spMk id="4" creationId="{3F72D7F5-349E-5B8D-8373-185A3C36F770}"/>
          </ac:spMkLst>
        </pc:spChg>
      </pc:sldChg>
      <pc:sldChg chg="addSp delSp modSp mod chgLayout">
        <pc:chgData name="Rod Birtles" userId="7bc3cf52-cc73-44dd-b5d1-bf159fc22adb" providerId="ADAL" clId="{9F2966EB-9096-49DE-B385-A944078E296D}" dt="2025-11-21T16:29:49.295" v="1258"/>
        <pc:sldMkLst>
          <pc:docMk/>
          <pc:sldMk cId="2552292783" sldId="2147473407"/>
        </pc:sldMkLst>
        <pc:spChg chg="add del mod">
          <ac:chgData name="Rod Birtles" userId="7bc3cf52-cc73-44dd-b5d1-bf159fc22adb" providerId="ADAL" clId="{9F2966EB-9096-49DE-B385-A944078E296D}" dt="2025-11-21T16:29:48.106" v="1257" actId="478"/>
          <ac:spMkLst>
            <pc:docMk/>
            <pc:sldMk cId="2552292783" sldId="2147473407"/>
            <ac:spMk id="2" creationId="{0293F8BA-FF17-13E6-AFB0-0F2D0A29B1D9}"/>
          </ac:spMkLst>
        </pc:spChg>
        <pc:spChg chg="mod ord">
          <ac:chgData name="Rod Birtles" userId="7bc3cf52-cc73-44dd-b5d1-bf159fc22adb" providerId="ADAL" clId="{9F2966EB-9096-49DE-B385-A944078E296D}" dt="2025-11-07T17:04:46.182" v="905" actId="404"/>
          <ac:spMkLst>
            <pc:docMk/>
            <pc:sldMk cId="2552292783" sldId="2147473407"/>
            <ac:spMk id="3" creationId="{0A12C0D5-B70C-B13D-48B4-C13F1528745D}"/>
          </ac:spMkLst>
        </pc:spChg>
        <pc:spChg chg="add mod">
          <ac:chgData name="Rod Birtles" userId="7bc3cf52-cc73-44dd-b5d1-bf159fc22adb" providerId="ADAL" clId="{9F2966EB-9096-49DE-B385-A944078E296D}" dt="2025-11-21T16:29:49.295" v="1258"/>
          <ac:spMkLst>
            <pc:docMk/>
            <pc:sldMk cId="2552292783" sldId="2147473407"/>
            <ac:spMk id="4" creationId="{991EF342-8015-F1C8-D81F-B8E82C49D606}"/>
          </ac:spMkLst>
        </pc:spChg>
        <pc:spChg chg="add mod ord">
          <ac:chgData name="Rod Birtles" userId="7bc3cf52-cc73-44dd-b5d1-bf159fc22adb" providerId="ADAL" clId="{9F2966EB-9096-49DE-B385-A944078E296D}" dt="2025-11-07T17:01:11.481" v="725" actId="14100"/>
          <ac:spMkLst>
            <pc:docMk/>
            <pc:sldMk cId="2552292783" sldId="2147473407"/>
            <ac:spMk id="5" creationId="{55A79882-4780-1668-1728-AA7264F4A05F}"/>
          </ac:spMkLst>
        </pc:spChg>
      </pc:sldChg>
      <pc:sldChg chg="addSp delSp modSp mod">
        <pc:chgData name="Rod Birtles" userId="7bc3cf52-cc73-44dd-b5d1-bf159fc22adb" providerId="ADAL" clId="{9F2966EB-9096-49DE-B385-A944078E296D}" dt="2025-11-21T16:29:54.153" v="1260"/>
        <pc:sldMkLst>
          <pc:docMk/>
          <pc:sldMk cId="1628700970" sldId="2147473409"/>
        </pc:sldMkLst>
        <pc:spChg chg="add del mod">
          <ac:chgData name="Rod Birtles" userId="7bc3cf52-cc73-44dd-b5d1-bf159fc22adb" providerId="ADAL" clId="{9F2966EB-9096-49DE-B385-A944078E296D}" dt="2025-11-21T16:29:52.973" v="1259" actId="478"/>
          <ac:spMkLst>
            <pc:docMk/>
            <pc:sldMk cId="1628700970" sldId="2147473409"/>
            <ac:spMk id="4" creationId="{5FD2D08A-0694-C7A2-99F0-E85192BAF292}"/>
          </ac:spMkLst>
        </pc:spChg>
        <pc:spChg chg="add mod">
          <ac:chgData name="Rod Birtles" userId="7bc3cf52-cc73-44dd-b5d1-bf159fc22adb" providerId="ADAL" clId="{9F2966EB-9096-49DE-B385-A944078E296D}" dt="2025-11-21T16:29:54.153" v="1260"/>
          <ac:spMkLst>
            <pc:docMk/>
            <pc:sldMk cId="1628700970" sldId="2147473409"/>
            <ac:spMk id="5" creationId="{64EE0556-F466-0977-5C9C-D64713506100}"/>
          </ac:spMkLst>
        </pc:spChg>
      </pc:sldChg>
      <pc:sldChg chg="addSp delSp modSp mod">
        <pc:chgData name="Rod Birtles" userId="7bc3cf52-cc73-44dd-b5d1-bf159fc22adb" providerId="ADAL" clId="{9F2966EB-9096-49DE-B385-A944078E296D}" dt="2025-11-21T16:29:59.522" v="1262"/>
        <pc:sldMkLst>
          <pc:docMk/>
          <pc:sldMk cId="1500379529" sldId="2147473414"/>
        </pc:sldMkLst>
        <pc:spChg chg="mod">
          <ac:chgData name="Rod Birtles" userId="7bc3cf52-cc73-44dd-b5d1-bf159fc22adb" providerId="ADAL" clId="{9F2966EB-9096-49DE-B385-A944078E296D}" dt="2025-11-07T17:01:31.247" v="740" actId="20577"/>
          <ac:spMkLst>
            <pc:docMk/>
            <pc:sldMk cId="1500379529" sldId="2147473414"/>
            <ac:spMk id="2" creationId="{B07CFE50-2CAA-359B-B3FD-07850864EC9E}"/>
          </ac:spMkLst>
        </pc:spChg>
        <pc:spChg chg="add del mod">
          <ac:chgData name="Rod Birtles" userId="7bc3cf52-cc73-44dd-b5d1-bf159fc22adb" providerId="ADAL" clId="{9F2966EB-9096-49DE-B385-A944078E296D}" dt="2025-11-21T16:29:58.358" v="1261" actId="478"/>
          <ac:spMkLst>
            <pc:docMk/>
            <pc:sldMk cId="1500379529" sldId="2147473414"/>
            <ac:spMk id="4" creationId="{272CA1E7-FB81-F210-4C2B-9D89D2250919}"/>
          </ac:spMkLst>
        </pc:spChg>
        <pc:spChg chg="add mod">
          <ac:chgData name="Rod Birtles" userId="7bc3cf52-cc73-44dd-b5d1-bf159fc22adb" providerId="ADAL" clId="{9F2966EB-9096-49DE-B385-A944078E296D}" dt="2025-11-21T16:29:59.522" v="1262"/>
          <ac:spMkLst>
            <pc:docMk/>
            <pc:sldMk cId="1500379529" sldId="2147473414"/>
            <ac:spMk id="5" creationId="{978150E3-393C-C843-03CE-71606D666533}"/>
          </ac:spMkLst>
        </pc:spChg>
      </pc:sldChg>
      <pc:sldChg chg="addSp delSp modSp mod chgLayout">
        <pc:chgData name="Rod Birtles" userId="7bc3cf52-cc73-44dd-b5d1-bf159fc22adb" providerId="ADAL" clId="{9F2966EB-9096-49DE-B385-A944078E296D}" dt="2025-11-21T16:30:04.917" v="1264"/>
        <pc:sldMkLst>
          <pc:docMk/>
          <pc:sldMk cId="474887262" sldId="2147473416"/>
        </pc:sldMkLst>
        <pc:spChg chg="add mod ord">
          <ac:chgData name="Rod Birtles" userId="7bc3cf52-cc73-44dd-b5d1-bf159fc22adb" providerId="ADAL" clId="{9F2966EB-9096-49DE-B385-A944078E296D}" dt="2025-11-07T17:02:06.145" v="753" actId="14100"/>
          <ac:spMkLst>
            <pc:docMk/>
            <pc:sldMk cId="474887262" sldId="2147473416"/>
            <ac:spMk id="2" creationId="{B7C84E2E-9C2A-E531-B29F-B6B4AD0BF0CC}"/>
          </ac:spMkLst>
        </pc:spChg>
        <pc:spChg chg="mod ord">
          <ac:chgData name="Rod Birtles" userId="7bc3cf52-cc73-44dd-b5d1-bf159fc22adb" providerId="ADAL" clId="{9F2966EB-9096-49DE-B385-A944078E296D}" dt="2025-11-07T17:04:59.141" v="907" actId="27636"/>
          <ac:spMkLst>
            <pc:docMk/>
            <pc:sldMk cId="474887262" sldId="2147473416"/>
            <ac:spMk id="3" creationId="{94F2D57C-2088-27E4-85AF-0ED0032FF0C0}"/>
          </ac:spMkLst>
        </pc:spChg>
        <pc:spChg chg="add del mod">
          <ac:chgData name="Rod Birtles" userId="7bc3cf52-cc73-44dd-b5d1-bf159fc22adb" providerId="ADAL" clId="{9F2966EB-9096-49DE-B385-A944078E296D}" dt="2025-11-21T16:30:03.898" v="1263" actId="478"/>
          <ac:spMkLst>
            <pc:docMk/>
            <pc:sldMk cId="474887262" sldId="2147473416"/>
            <ac:spMk id="4" creationId="{A4B092C1-C768-DA41-2B25-5C801B4525FD}"/>
          </ac:spMkLst>
        </pc:spChg>
        <pc:spChg chg="add mod">
          <ac:chgData name="Rod Birtles" userId="7bc3cf52-cc73-44dd-b5d1-bf159fc22adb" providerId="ADAL" clId="{9F2966EB-9096-49DE-B385-A944078E296D}" dt="2025-11-21T16:30:04.917" v="1264"/>
          <ac:spMkLst>
            <pc:docMk/>
            <pc:sldMk cId="474887262" sldId="2147473416"/>
            <ac:spMk id="5" creationId="{EBE6D580-84D9-F96D-9BFE-EA1F7D1DC7EF}"/>
          </ac:spMkLst>
        </pc:spChg>
      </pc:sldChg>
      <pc:sldChg chg="addSp delSp modSp mod chgLayout">
        <pc:chgData name="Rod Birtles" userId="7bc3cf52-cc73-44dd-b5d1-bf159fc22adb" providerId="ADAL" clId="{9F2966EB-9096-49DE-B385-A944078E296D}" dt="2025-11-21T16:30:13.413" v="1268"/>
        <pc:sldMkLst>
          <pc:docMk/>
          <pc:sldMk cId="981963708" sldId="2147473418"/>
        </pc:sldMkLst>
        <pc:spChg chg="add mod ord">
          <ac:chgData name="Rod Birtles" userId="7bc3cf52-cc73-44dd-b5d1-bf159fc22adb" providerId="ADAL" clId="{9F2966EB-9096-49DE-B385-A944078E296D}" dt="2025-11-07T17:02:58.514" v="772" actId="14100"/>
          <ac:spMkLst>
            <pc:docMk/>
            <pc:sldMk cId="981963708" sldId="2147473418"/>
            <ac:spMk id="2" creationId="{A8BE6A7C-AD31-8955-5B67-B96CBE55C48E}"/>
          </ac:spMkLst>
        </pc:spChg>
        <pc:spChg chg="mod ord">
          <ac:chgData name="Rod Birtles" userId="7bc3cf52-cc73-44dd-b5d1-bf159fc22adb" providerId="ADAL" clId="{9F2966EB-9096-49DE-B385-A944078E296D}" dt="2025-11-07T17:05:12.548" v="909" actId="404"/>
          <ac:spMkLst>
            <pc:docMk/>
            <pc:sldMk cId="981963708" sldId="2147473418"/>
            <ac:spMk id="3" creationId="{BB7CCEAC-E363-1E02-CD65-F5BF5741D683}"/>
          </ac:spMkLst>
        </pc:spChg>
        <pc:spChg chg="add del mod">
          <ac:chgData name="Rod Birtles" userId="7bc3cf52-cc73-44dd-b5d1-bf159fc22adb" providerId="ADAL" clId="{9F2966EB-9096-49DE-B385-A944078E296D}" dt="2025-11-21T16:30:12.211" v="1267" actId="478"/>
          <ac:spMkLst>
            <pc:docMk/>
            <pc:sldMk cId="981963708" sldId="2147473418"/>
            <ac:spMk id="4" creationId="{7F6CB2DA-55A7-A87A-1F9F-3558BB15522D}"/>
          </ac:spMkLst>
        </pc:spChg>
        <pc:spChg chg="add mod">
          <ac:chgData name="Rod Birtles" userId="7bc3cf52-cc73-44dd-b5d1-bf159fc22adb" providerId="ADAL" clId="{9F2966EB-9096-49DE-B385-A944078E296D}" dt="2025-11-21T16:30:13.413" v="1268"/>
          <ac:spMkLst>
            <pc:docMk/>
            <pc:sldMk cId="981963708" sldId="2147473418"/>
            <ac:spMk id="5" creationId="{0BFD621C-CF43-A312-6AEF-E42F34578D9C}"/>
          </ac:spMkLst>
        </pc:spChg>
      </pc:sldChg>
      <pc:sldChg chg="addSp delSp modSp mod chgLayout">
        <pc:chgData name="Rod Birtles" userId="7bc3cf52-cc73-44dd-b5d1-bf159fc22adb" providerId="ADAL" clId="{9F2966EB-9096-49DE-B385-A944078E296D}" dt="2025-11-21T16:30:08.919" v="1266"/>
        <pc:sldMkLst>
          <pc:docMk/>
          <pc:sldMk cId="2412817732" sldId="2147473420"/>
        </pc:sldMkLst>
        <pc:spChg chg="add mod ord">
          <ac:chgData name="Rod Birtles" userId="7bc3cf52-cc73-44dd-b5d1-bf159fc22adb" providerId="ADAL" clId="{9F2966EB-9096-49DE-B385-A944078E296D}" dt="2025-11-07T17:02:32.249" v="763" actId="14100"/>
          <ac:spMkLst>
            <pc:docMk/>
            <pc:sldMk cId="2412817732" sldId="2147473420"/>
            <ac:spMk id="2" creationId="{6057CD23-BC8F-4FE1-80AC-B9CF9A937F9F}"/>
          </ac:spMkLst>
        </pc:spChg>
        <pc:spChg chg="mod ord">
          <ac:chgData name="Rod Birtles" userId="7bc3cf52-cc73-44dd-b5d1-bf159fc22adb" providerId="ADAL" clId="{9F2966EB-9096-49DE-B385-A944078E296D}" dt="2025-11-07T17:05:07.837" v="908" actId="404"/>
          <ac:spMkLst>
            <pc:docMk/>
            <pc:sldMk cId="2412817732" sldId="2147473420"/>
            <ac:spMk id="3" creationId="{40D36478-9768-F437-4B05-CBA27C24F05F}"/>
          </ac:spMkLst>
        </pc:spChg>
        <pc:spChg chg="add del mod">
          <ac:chgData name="Rod Birtles" userId="7bc3cf52-cc73-44dd-b5d1-bf159fc22adb" providerId="ADAL" clId="{9F2966EB-9096-49DE-B385-A944078E296D}" dt="2025-11-21T16:30:08.136" v="1265" actId="478"/>
          <ac:spMkLst>
            <pc:docMk/>
            <pc:sldMk cId="2412817732" sldId="2147473420"/>
            <ac:spMk id="4" creationId="{E4FF126D-0F5E-B054-A8A5-8D8A2D4B6C90}"/>
          </ac:spMkLst>
        </pc:spChg>
        <pc:spChg chg="add mod">
          <ac:chgData name="Rod Birtles" userId="7bc3cf52-cc73-44dd-b5d1-bf159fc22adb" providerId="ADAL" clId="{9F2966EB-9096-49DE-B385-A944078E296D}" dt="2025-11-21T16:30:08.919" v="1266"/>
          <ac:spMkLst>
            <pc:docMk/>
            <pc:sldMk cId="2412817732" sldId="2147473420"/>
            <ac:spMk id="5" creationId="{7A48513E-8031-B030-1F4E-D5392EAEA537}"/>
          </ac:spMkLst>
        </pc:spChg>
      </pc:sldChg>
      <pc:sldChg chg="addSp modSp mod chgLayout">
        <pc:chgData name="Rod Birtles" userId="7bc3cf52-cc73-44dd-b5d1-bf159fc22adb" providerId="ADAL" clId="{9F2966EB-9096-49DE-B385-A944078E296D}" dt="2025-11-21T16:30:17.141" v="1269"/>
        <pc:sldMkLst>
          <pc:docMk/>
          <pc:sldMk cId="2972208717" sldId="2147473421"/>
        </pc:sldMkLst>
        <pc:spChg chg="add mod ord">
          <ac:chgData name="Rod Birtles" userId="7bc3cf52-cc73-44dd-b5d1-bf159fc22adb" providerId="ADAL" clId="{9F2966EB-9096-49DE-B385-A944078E296D}" dt="2025-11-07T17:03:27.341" v="789" actId="14100"/>
          <ac:spMkLst>
            <pc:docMk/>
            <pc:sldMk cId="2972208717" sldId="2147473421"/>
            <ac:spMk id="2" creationId="{9BCEBD19-1A06-0EA3-DB29-E71F6A393BCC}"/>
          </ac:spMkLst>
        </pc:spChg>
        <pc:spChg chg="mod ord">
          <ac:chgData name="Rod Birtles" userId="7bc3cf52-cc73-44dd-b5d1-bf159fc22adb" providerId="ADAL" clId="{9F2966EB-9096-49DE-B385-A944078E296D}" dt="2025-11-07T17:04:21.985" v="903" actId="20577"/>
          <ac:spMkLst>
            <pc:docMk/>
            <pc:sldMk cId="2972208717" sldId="2147473421"/>
            <ac:spMk id="3" creationId="{EE01A223-F48E-3F10-F328-E49E6ACA99BD}"/>
          </ac:spMkLst>
        </pc:spChg>
        <pc:spChg chg="add mod">
          <ac:chgData name="Rod Birtles" userId="7bc3cf52-cc73-44dd-b5d1-bf159fc22adb" providerId="ADAL" clId="{9F2966EB-9096-49DE-B385-A944078E296D}" dt="2025-11-21T16:30:17.141" v="1269"/>
          <ac:spMkLst>
            <pc:docMk/>
            <pc:sldMk cId="2972208717" sldId="2147473421"/>
            <ac:spMk id="4" creationId="{09AC52F1-FFD4-A87D-F8A9-5281332D9B9B}"/>
          </ac:spMkLst>
        </pc:spChg>
      </pc:sldChg>
      <pc:sldChg chg="addSp modSp new mod">
        <pc:chgData name="Rod Birtles" userId="7bc3cf52-cc73-44dd-b5d1-bf159fc22adb" providerId="ADAL" clId="{9F2966EB-9096-49DE-B385-A944078E296D}" dt="2025-11-21T16:30:20.375" v="1270"/>
        <pc:sldMkLst>
          <pc:docMk/>
          <pc:sldMk cId="3948273699" sldId="2147473422"/>
        </pc:sldMkLst>
        <pc:spChg chg="mod">
          <ac:chgData name="Rod Birtles" userId="7bc3cf52-cc73-44dd-b5d1-bf159fc22adb" providerId="ADAL" clId="{9F2966EB-9096-49DE-B385-A944078E296D}" dt="2025-11-07T16:55:24.365" v="662" actId="14100"/>
          <ac:spMkLst>
            <pc:docMk/>
            <pc:sldMk cId="3948273699" sldId="2147473422"/>
            <ac:spMk id="2" creationId="{09301B75-D441-FD5B-65BC-8E59CBF541CF}"/>
          </ac:spMkLst>
        </pc:spChg>
        <pc:spChg chg="mod">
          <ac:chgData name="Rod Birtles" userId="7bc3cf52-cc73-44dd-b5d1-bf159fc22adb" providerId="ADAL" clId="{9F2966EB-9096-49DE-B385-A944078E296D}" dt="2025-11-07T17:05:36.643" v="915" actId="207"/>
          <ac:spMkLst>
            <pc:docMk/>
            <pc:sldMk cId="3948273699" sldId="2147473422"/>
            <ac:spMk id="3" creationId="{AFAAC3D5-8249-88A9-2B0D-E5CFCFB433E7}"/>
          </ac:spMkLst>
        </pc:spChg>
        <pc:spChg chg="add mod">
          <ac:chgData name="Rod Birtles" userId="7bc3cf52-cc73-44dd-b5d1-bf159fc22adb" providerId="ADAL" clId="{9F2966EB-9096-49DE-B385-A944078E296D}" dt="2025-11-21T16:30:20.375" v="1270"/>
          <ac:spMkLst>
            <pc:docMk/>
            <pc:sldMk cId="3948273699" sldId="2147473422"/>
            <ac:spMk id="4" creationId="{3BB08329-E38D-F472-F10E-20C184EB891E}"/>
          </ac:spMkLst>
        </pc:spChg>
      </pc:sldChg>
      <pc:sldChg chg="addSp modSp new del mod">
        <pc:chgData name="Rod Birtles" userId="7bc3cf52-cc73-44dd-b5d1-bf159fc22adb" providerId="ADAL" clId="{9F2966EB-9096-49DE-B385-A944078E296D}" dt="2025-11-21T16:35:42.426" v="1272" actId="47"/>
        <pc:sldMkLst>
          <pc:docMk/>
          <pc:sldMk cId="111984281" sldId="2147473423"/>
        </pc:sldMkLst>
        <pc:spChg chg="add mod">
          <ac:chgData name="Rod Birtles" userId="7bc3cf52-cc73-44dd-b5d1-bf159fc22adb" providerId="ADAL" clId="{9F2966EB-9096-49DE-B385-A944078E296D}" dt="2025-11-21T16:30:22.736" v="1271"/>
          <ac:spMkLst>
            <pc:docMk/>
            <pc:sldMk cId="111984281" sldId="2147473423"/>
            <ac:spMk id="4" creationId="{5CC28228-AC14-1036-AB95-C29E043B1CEC}"/>
          </ac:spMkLst>
        </pc:spChg>
      </pc:sldChg>
    </pc:docChg>
  </pc:docChgLst>
</pc:chgInfo>
</file>

<file path=ppt/diagrams/_rels/data1.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slide" Target="../slides/slide10.xml"/><Relationship Id="rId1" Type="http://schemas.openxmlformats.org/officeDocument/2006/relationships/slide" Target="../slides/slide3.xml"/><Relationship Id="rId6" Type="http://schemas.openxmlformats.org/officeDocument/2006/relationships/slide" Target="../slides/slide9.xml"/><Relationship Id="rId5" Type="http://schemas.openxmlformats.org/officeDocument/2006/relationships/slide" Target="../slides/slide6.xml"/><Relationship Id="rId4"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20BF84-11FF-4E52-A882-8E8B472184E5}" type="doc">
      <dgm:prSet loTypeId="urn:microsoft.com/office/officeart/2008/layout/RadialCluster" loCatId="cycle" qsTypeId="urn:microsoft.com/office/officeart/2005/8/quickstyle/3d5" qsCatId="3D" csTypeId="urn:microsoft.com/office/officeart/2005/8/colors/accent2_2" csCatId="accent2" phldr="1"/>
      <dgm:spPr/>
      <dgm:t>
        <a:bodyPr/>
        <a:lstStyle/>
        <a:p>
          <a:endParaRPr lang="en-GB"/>
        </a:p>
      </dgm:t>
    </dgm:pt>
    <dgm:pt modelId="{26809B0B-4AAA-4B09-B1EA-4A87D70D762A}">
      <dgm:prSet phldrT="[Text]" phldr="0"/>
      <dgm:spPr/>
      <dgm:t>
        <a:bodyPr/>
        <a:lstStyle/>
        <a:p>
          <a:r>
            <a:rPr lang="en-GB" dirty="0"/>
            <a:t>Q&amp;A</a:t>
          </a:r>
        </a:p>
      </dgm:t>
    </dgm:pt>
    <dgm:pt modelId="{EEA45961-3406-4996-8DA8-A3F5545F44B4}" type="parTrans" cxnId="{93C0D33D-28DA-46CF-90BA-C69B639091BE}">
      <dgm:prSet/>
      <dgm:spPr/>
      <dgm:t>
        <a:bodyPr/>
        <a:lstStyle/>
        <a:p>
          <a:endParaRPr lang="en-GB"/>
        </a:p>
      </dgm:t>
    </dgm:pt>
    <dgm:pt modelId="{A3DA33F9-94EE-4F7E-B1A2-5122121EB743}" type="sibTrans" cxnId="{93C0D33D-28DA-46CF-90BA-C69B639091BE}">
      <dgm:prSet/>
      <dgm:spPr/>
      <dgm:t>
        <a:bodyPr/>
        <a:lstStyle/>
        <a:p>
          <a:endParaRPr lang="en-GB"/>
        </a:p>
      </dgm:t>
    </dgm:pt>
    <dgm:pt modelId="{FD0F14BE-676A-4A60-96FB-30C781460CC0}">
      <dgm:prSet phldrT="[Text]" phldr="0"/>
      <dgm:spPr/>
      <dgm:t>
        <a:bodyPr/>
        <a:lstStyle/>
        <a:p>
          <a:r>
            <a:rPr lang="en-GB">
              <a:hlinkClick xmlns:r="http://schemas.openxmlformats.org/officeDocument/2006/relationships" r:id="rId1" action="ppaction://hlinksldjump">
                <a:extLst>
                  <a:ext uri="{A12FA001-AC4F-418D-AE19-62706E023703}">
                    <ahyp:hlinkClr xmlns:ahyp="http://schemas.microsoft.com/office/drawing/2018/hyperlinkcolor" val="tx"/>
                  </a:ext>
                </a:extLst>
              </a:hlinkClick>
            </a:rPr>
            <a:t>Liability</a:t>
          </a:r>
          <a:endParaRPr lang="en-GB" dirty="0"/>
        </a:p>
      </dgm:t>
    </dgm:pt>
    <dgm:pt modelId="{51FDFFC9-B96D-4362-B70D-A426D7E003EF}" type="parTrans" cxnId="{BD2E9784-C5ED-4279-B048-8545B94EBFD7}">
      <dgm:prSet/>
      <dgm:spPr/>
      <dgm:t>
        <a:bodyPr/>
        <a:lstStyle/>
        <a:p>
          <a:endParaRPr lang="en-GB"/>
        </a:p>
      </dgm:t>
    </dgm:pt>
    <dgm:pt modelId="{EB1A6260-625A-4F3B-8BB2-00D1F11E0C84}" type="sibTrans" cxnId="{BD2E9784-C5ED-4279-B048-8545B94EBFD7}">
      <dgm:prSet/>
      <dgm:spPr/>
      <dgm:t>
        <a:bodyPr/>
        <a:lstStyle/>
        <a:p>
          <a:endParaRPr lang="en-GB"/>
        </a:p>
      </dgm:t>
    </dgm:pt>
    <dgm:pt modelId="{114E3715-D435-444C-85BF-B0EFC342AFF9}">
      <dgm:prSet phldrT="[Text]" phldr="0"/>
      <dgm:spPr/>
      <dgm:t>
        <a:bodyPr/>
        <a:lstStyle/>
        <a:p>
          <a:r>
            <a:rPr lang="en-GB" dirty="0">
              <a:hlinkClick xmlns:r="http://schemas.openxmlformats.org/officeDocument/2006/relationships" r:id="rId2" action="ppaction://hlinksldjump">
                <a:extLst>
                  <a:ext uri="{A12FA001-AC4F-418D-AE19-62706E023703}">
                    <ahyp:hlinkClr xmlns:ahyp="http://schemas.microsoft.com/office/drawing/2018/hyperlinkcolor" val="tx"/>
                  </a:ext>
                </a:extLst>
              </a:hlinkClick>
            </a:rPr>
            <a:t>Comms failure</a:t>
          </a:r>
          <a:endParaRPr lang="en-GB" dirty="0"/>
        </a:p>
      </dgm:t>
    </dgm:pt>
    <dgm:pt modelId="{677E2733-6439-4B5E-A98E-B7209D5BFF6C}" type="parTrans" cxnId="{B2F5CD33-5771-48FB-BFC6-2D7BB1A9308C}">
      <dgm:prSet/>
      <dgm:spPr/>
      <dgm:t>
        <a:bodyPr/>
        <a:lstStyle/>
        <a:p>
          <a:endParaRPr lang="en-GB"/>
        </a:p>
      </dgm:t>
    </dgm:pt>
    <dgm:pt modelId="{698CCA2F-6049-4752-BF45-34484D842E76}" type="sibTrans" cxnId="{B2F5CD33-5771-48FB-BFC6-2D7BB1A9308C}">
      <dgm:prSet/>
      <dgm:spPr/>
      <dgm:t>
        <a:bodyPr/>
        <a:lstStyle/>
        <a:p>
          <a:endParaRPr lang="en-GB"/>
        </a:p>
      </dgm:t>
    </dgm:pt>
    <dgm:pt modelId="{00A18E65-D7E1-4B0E-A322-B00880DA945E}">
      <dgm:prSet/>
      <dgm:spPr/>
      <dgm:t>
        <a:bodyPr/>
        <a:lstStyle/>
        <a:p>
          <a:r>
            <a:rPr lang="en-GB">
              <a:hlinkClick xmlns:r="http://schemas.openxmlformats.org/officeDocument/2006/relationships" r:id="rId3" action="ppaction://hlinksldjump">
                <a:extLst>
                  <a:ext uri="{A12FA001-AC4F-418D-AE19-62706E023703}">
                    <ahyp:hlinkClr xmlns:ahyp="http://schemas.microsoft.com/office/drawing/2018/hyperlinkcolor" val="tx"/>
                  </a:ext>
                </a:extLst>
              </a:hlinkClick>
            </a:rPr>
            <a:t>GDPR</a:t>
          </a:r>
          <a:endParaRPr lang="en-GB" dirty="0"/>
        </a:p>
      </dgm:t>
    </dgm:pt>
    <dgm:pt modelId="{C2B520F6-EAD6-4233-98C8-4FD585FAA6CE}" type="parTrans" cxnId="{037A37EC-CDC6-4AB4-BEC6-7BD037B1C73A}">
      <dgm:prSet/>
      <dgm:spPr/>
      <dgm:t>
        <a:bodyPr/>
        <a:lstStyle/>
        <a:p>
          <a:endParaRPr lang="en-GB"/>
        </a:p>
      </dgm:t>
    </dgm:pt>
    <dgm:pt modelId="{B2E99B6A-C148-4DBE-BCE9-B72F91110307}" type="sibTrans" cxnId="{037A37EC-CDC6-4AB4-BEC6-7BD037B1C73A}">
      <dgm:prSet/>
      <dgm:spPr/>
      <dgm:t>
        <a:bodyPr/>
        <a:lstStyle/>
        <a:p>
          <a:endParaRPr lang="en-GB"/>
        </a:p>
      </dgm:t>
    </dgm:pt>
    <dgm:pt modelId="{D60B960D-0C26-4A60-A1B7-C33D72C47F4B}">
      <dgm:prSet/>
      <dgm:spPr/>
      <dgm:t>
        <a:bodyPr/>
        <a:lstStyle/>
        <a:p>
          <a:r>
            <a:rPr lang="en-GB" dirty="0">
              <a:hlinkClick xmlns:r="http://schemas.openxmlformats.org/officeDocument/2006/relationships" r:id="rId4" action="ppaction://hlinksldjump"/>
            </a:rPr>
            <a:t>Road closure</a:t>
          </a:r>
          <a:endParaRPr lang="en-GB" dirty="0"/>
        </a:p>
      </dgm:t>
    </dgm:pt>
    <dgm:pt modelId="{8C1D510B-FD0F-4518-9A2D-03A527DC47F5}" type="parTrans" cxnId="{A9AC0559-1BB3-40FD-B360-5EDD97E3F8B6}">
      <dgm:prSet/>
      <dgm:spPr/>
      <dgm:t>
        <a:bodyPr/>
        <a:lstStyle/>
        <a:p>
          <a:endParaRPr lang="en-GB"/>
        </a:p>
      </dgm:t>
    </dgm:pt>
    <dgm:pt modelId="{72DB0319-3EAF-424C-8803-42B1E16335BF}" type="sibTrans" cxnId="{A9AC0559-1BB3-40FD-B360-5EDD97E3F8B6}">
      <dgm:prSet/>
      <dgm:spPr/>
      <dgm:t>
        <a:bodyPr/>
        <a:lstStyle/>
        <a:p>
          <a:endParaRPr lang="en-GB"/>
        </a:p>
      </dgm:t>
    </dgm:pt>
    <dgm:pt modelId="{BCA3062A-CBCD-45F5-8E10-31D00800B73F}">
      <dgm:prSet/>
      <dgm:spPr/>
      <dgm:t>
        <a:bodyPr/>
        <a:lstStyle/>
        <a:p>
          <a:r>
            <a:rPr lang="en-GB">
              <a:hlinkClick xmlns:r="http://schemas.openxmlformats.org/officeDocument/2006/relationships" r:id="rId5" action="ppaction://hlinksldjump">
                <a:extLst>
                  <a:ext uri="{A12FA001-AC4F-418D-AE19-62706E023703}">
                    <ahyp:hlinkClr xmlns:ahyp="http://schemas.microsoft.com/office/drawing/2018/hyperlinkcolor" val="tx"/>
                  </a:ext>
                </a:extLst>
              </a:hlinkClick>
            </a:rPr>
            <a:t>Weather Warnings</a:t>
          </a:r>
          <a:endParaRPr lang="en-GB" dirty="0"/>
        </a:p>
      </dgm:t>
    </dgm:pt>
    <dgm:pt modelId="{5D044580-5255-468E-80FD-26A27F97EC63}" type="parTrans" cxnId="{FA51A951-D5E1-41A0-84F5-2EFE25AD085E}">
      <dgm:prSet/>
      <dgm:spPr/>
      <dgm:t>
        <a:bodyPr/>
        <a:lstStyle/>
        <a:p>
          <a:endParaRPr lang="en-GB"/>
        </a:p>
      </dgm:t>
    </dgm:pt>
    <dgm:pt modelId="{D6EB3125-9338-4A38-976C-C6D9EC8C478A}" type="sibTrans" cxnId="{FA51A951-D5E1-41A0-84F5-2EFE25AD085E}">
      <dgm:prSet/>
      <dgm:spPr/>
      <dgm:t>
        <a:bodyPr/>
        <a:lstStyle/>
        <a:p>
          <a:endParaRPr lang="en-GB"/>
        </a:p>
      </dgm:t>
    </dgm:pt>
    <dgm:pt modelId="{414F29E4-D7A6-41CB-9CF2-64C4DFEF0287}">
      <dgm:prSet/>
      <dgm:spPr/>
      <dgm:t>
        <a:bodyPr/>
        <a:lstStyle/>
        <a:p>
          <a:r>
            <a:rPr lang="en-GB">
              <a:hlinkClick xmlns:r="http://schemas.openxmlformats.org/officeDocument/2006/relationships" r:id="rId6" action="ppaction://hlinksldjump">
                <a:extLst>
                  <a:ext uri="{A12FA001-AC4F-418D-AE19-62706E023703}">
                    <ahyp:hlinkClr xmlns:ahyp="http://schemas.microsoft.com/office/drawing/2018/hyperlinkcolor" val="tx"/>
                  </a:ext>
                </a:extLst>
              </a:hlinkClick>
            </a:rPr>
            <a:t>Emergency contacts</a:t>
          </a:r>
          <a:endParaRPr lang="en-GB" dirty="0"/>
        </a:p>
      </dgm:t>
    </dgm:pt>
    <dgm:pt modelId="{8F92B33F-7F8F-47B5-8FCA-F74BAD36B517}" type="parTrans" cxnId="{6382E844-6BD2-4D98-964B-F456C22B07FE}">
      <dgm:prSet/>
      <dgm:spPr/>
      <dgm:t>
        <a:bodyPr/>
        <a:lstStyle/>
        <a:p>
          <a:endParaRPr lang="en-GB"/>
        </a:p>
      </dgm:t>
    </dgm:pt>
    <dgm:pt modelId="{04A94FF6-37B8-4FC3-93A3-224B8B3215F8}" type="sibTrans" cxnId="{6382E844-6BD2-4D98-964B-F456C22B07FE}">
      <dgm:prSet/>
      <dgm:spPr/>
      <dgm:t>
        <a:bodyPr/>
        <a:lstStyle/>
        <a:p>
          <a:endParaRPr lang="en-GB"/>
        </a:p>
      </dgm:t>
    </dgm:pt>
    <dgm:pt modelId="{CA23E624-29DF-48CB-A58A-C1E3D6E05DAA}" type="pres">
      <dgm:prSet presAssocID="{9720BF84-11FF-4E52-A882-8E8B472184E5}" presName="Name0" presStyleCnt="0">
        <dgm:presLayoutVars>
          <dgm:chMax val="1"/>
          <dgm:chPref val="1"/>
          <dgm:dir/>
          <dgm:animOne val="branch"/>
          <dgm:animLvl val="lvl"/>
        </dgm:presLayoutVars>
      </dgm:prSet>
      <dgm:spPr/>
    </dgm:pt>
    <dgm:pt modelId="{EA849408-46B4-4FA0-A8E7-831640F1705B}" type="pres">
      <dgm:prSet presAssocID="{26809B0B-4AAA-4B09-B1EA-4A87D70D762A}" presName="singleCycle" presStyleCnt="0"/>
      <dgm:spPr/>
    </dgm:pt>
    <dgm:pt modelId="{B8042A94-BBE9-4C24-A0EB-14D84FE9AEAD}" type="pres">
      <dgm:prSet presAssocID="{26809B0B-4AAA-4B09-B1EA-4A87D70D762A}" presName="singleCenter" presStyleLbl="node1" presStyleIdx="0" presStyleCnt="7">
        <dgm:presLayoutVars>
          <dgm:chMax val="7"/>
          <dgm:chPref val="7"/>
        </dgm:presLayoutVars>
      </dgm:prSet>
      <dgm:spPr/>
    </dgm:pt>
    <dgm:pt modelId="{E6DDE3BA-9FB2-4864-B088-81E7CCFABEE8}" type="pres">
      <dgm:prSet presAssocID="{51FDFFC9-B96D-4362-B70D-A426D7E003EF}" presName="Name56" presStyleLbl="parChTrans1D2" presStyleIdx="0" presStyleCnt="6"/>
      <dgm:spPr/>
    </dgm:pt>
    <dgm:pt modelId="{A9C5DC3D-C9D4-4B9F-9944-DC75BB5391D8}" type="pres">
      <dgm:prSet presAssocID="{FD0F14BE-676A-4A60-96FB-30C781460CC0}" presName="text0" presStyleLbl="node1" presStyleIdx="1" presStyleCnt="7">
        <dgm:presLayoutVars>
          <dgm:bulletEnabled val="1"/>
        </dgm:presLayoutVars>
      </dgm:prSet>
      <dgm:spPr/>
    </dgm:pt>
    <dgm:pt modelId="{D177FC20-E1A2-47DD-8932-9B5DE557C3E6}" type="pres">
      <dgm:prSet presAssocID="{C2B520F6-EAD6-4233-98C8-4FD585FAA6CE}" presName="Name56" presStyleLbl="parChTrans1D2" presStyleIdx="1" presStyleCnt="6"/>
      <dgm:spPr/>
    </dgm:pt>
    <dgm:pt modelId="{B5B2869C-37E1-48E3-99BF-A431380E3C5A}" type="pres">
      <dgm:prSet presAssocID="{00A18E65-D7E1-4B0E-A322-B00880DA945E}" presName="text0" presStyleLbl="node1" presStyleIdx="2" presStyleCnt="7">
        <dgm:presLayoutVars>
          <dgm:bulletEnabled val="1"/>
        </dgm:presLayoutVars>
      </dgm:prSet>
      <dgm:spPr/>
    </dgm:pt>
    <dgm:pt modelId="{0EA4BB6C-5340-4F50-ACFE-22E9DE4C4EEE}" type="pres">
      <dgm:prSet presAssocID="{8C1D510B-FD0F-4518-9A2D-03A527DC47F5}" presName="Name56" presStyleLbl="parChTrans1D2" presStyleIdx="2" presStyleCnt="6"/>
      <dgm:spPr/>
    </dgm:pt>
    <dgm:pt modelId="{72CF62E1-167B-4F20-A9EA-40C61A64889B}" type="pres">
      <dgm:prSet presAssocID="{D60B960D-0C26-4A60-A1B7-C33D72C47F4B}" presName="text0" presStyleLbl="node1" presStyleIdx="3" presStyleCnt="7">
        <dgm:presLayoutVars>
          <dgm:bulletEnabled val="1"/>
        </dgm:presLayoutVars>
      </dgm:prSet>
      <dgm:spPr/>
    </dgm:pt>
    <dgm:pt modelId="{18078BF6-D161-48A2-8783-DDC805B98BB8}" type="pres">
      <dgm:prSet presAssocID="{5D044580-5255-468E-80FD-26A27F97EC63}" presName="Name56" presStyleLbl="parChTrans1D2" presStyleIdx="3" presStyleCnt="6"/>
      <dgm:spPr/>
    </dgm:pt>
    <dgm:pt modelId="{26879873-2C47-4C4E-ABEE-A57BCCE19AC3}" type="pres">
      <dgm:prSet presAssocID="{BCA3062A-CBCD-45F5-8E10-31D00800B73F}" presName="text0" presStyleLbl="node1" presStyleIdx="4" presStyleCnt="7">
        <dgm:presLayoutVars>
          <dgm:bulletEnabled val="1"/>
        </dgm:presLayoutVars>
      </dgm:prSet>
      <dgm:spPr/>
    </dgm:pt>
    <dgm:pt modelId="{D02601FF-8BDA-44D0-83F6-8931C454DD00}" type="pres">
      <dgm:prSet presAssocID="{677E2733-6439-4B5E-A98E-B7209D5BFF6C}" presName="Name56" presStyleLbl="parChTrans1D2" presStyleIdx="4" presStyleCnt="6"/>
      <dgm:spPr/>
    </dgm:pt>
    <dgm:pt modelId="{D5B5B942-580F-470B-91F0-BCDA5E6DA693}" type="pres">
      <dgm:prSet presAssocID="{114E3715-D435-444C-85BF-B0EFC342AFF9}" presName="text0" presStyleLbl="node1" presStyleIdx="5" presStyleCnt="7">
        <dgm:presLayoutVars>
          <dgm:bulletEnabled val="1"/>
        </dgm:presLayoutVars>
      </dgm:prSet>
      <dgm:spPr/>
    </dgm:pt>
    <dgm:pt modelId="{00F1390C-A6AB-449D-BD98-278D3E4B979B}" type="pres">
      <dgm:prSet presAssocID="{8F92B33F-7F8F-47B5-8FCA-F74BAD36B517}" presName="Name56" presStyleLbl="parChTrans1D2" presStyleIdx="5" presStyleCnt="6"/>
      <dgm:spPr/>
    </dgm:pt>
    <dgm:pt modelId="{EEB00162-D897-40B8-BB60-91709EEC1626}" type="pres">
      <dgm:prSet presAssocID="{414F29E4-D7A6-41CB-9CF2-64C4DFEF0287}" presName="text0" presStyleLbl="node1" presStyleIdx="6" presStyleCnt="7">
        <dgm:presLayoutVars>
          <dgm:bulletEnabled val="1"/>
        </dgm:presLayoutVars>
      </dgm:prSet>
      <dgm:spPr/>
    </dgm:pt>
  </dgm:ptLst>
  <dgm:cxnLst>
    <dgm:cxn modelId="{431AAC1E-1A7A-4D39-BD9E-6354E2048A34}" type="presOf" srcId="{26809B0B-4AAA-4B09-B1EA-4A87D70D762A}" destId="{B8042A94-BBE9-4C24-A0EB-14D84FE9AEAD}" srcOrd="0" destOrd="0" presId="urn:microsoft.com/office/officeart/2008/layout/RadialCluster"/>
    <dgm:cxn modelId="{F7924420-3651-4D96-BF08-467BD6088086}" type="presOf" srcId="{51FDFFC9-B96D-4362-B70D-A426D7E003EF}" destId="{E6DDE3BA-9FB2-4864-B088-81E7CCFABEE8}" srcOrd="0" destOrd="0" presId="urn:microsoft.com/office/officeart/2008/layout/RadialCluster"/>
    <dgm:cxn modelId="{954A2731-873B-4B6C-989C-0E0D54466C7B}" type="presOf" srcId="{8F92B33F-7F8F-47B5-8FCA-F74BAD36B517}" destId="{00F1390C-A6AB-449D-BD98-278D3E4B979B}" srcOrd="0" destOrd="0" presId="urn:microsoft.com/office/officeart/2008/layout/RadialCluster"/>
    <dgm:cxn modelId="{B2F5CD33-5771-48FB-BFC6-2D7BB1A9308C}" srcId="{26809B0B-4AAA-4B09-B1EA-4A87D70D762A}" destId="{114E3715-D435-444C-85BF-B0EFC342AFF9}" srcOrd="4" destOrd="0" parTransId="{677E2733-6439-4B5E-A98E-B7209D5BFF6C}" sibTransId="{698CCA2F-6049-4752-BF45-34484D842E76}"/>
    <dgm:cxn modelId="{380A443D-8181-483D-89E2-409D5DBDFE48}" type="presOf" srcId="{BCA3062A-CBCD-45F5-8E10-31D00800B73F}" destId="{26879873-2C47-4C4E-ABEE-A57BCCE19AC3}" srcOrd="0" destOrd="0" presId="urn:microsoft.com/office/officeart/2008/layout/RadialCluster"/>
    <dgm:cxn modelId="{93C0D33D-28DA-46CF-90BA-C69B639091BE}" srcId="{9720BF84-11FF-4E52-A882-8E8B472184E5}" destId="{26809B0B-4AAA-4B09-B1EA-4A87D70D762A}" srcOrd="0" destOrd="0" parTransId="{EEA45961-3406-4996-8DA8-A3F5545F44B4}" sibTransId="{A3DA33F9-94EE-4F7E-B1A2-5122121EB743}"/>
    <dgm:cxn modelId="{E3A3505B-4F9C-4919-B1EF-C74AE6EE8871}" type="presOf" srcId="{FD0F14BE-676A-4A60-96FB-30C781460CC0}" destId="{A9C5DC3D-C9D4-4B9F-9944-DC75BB5391D8}" srcOrd="0" destOrd="0" presId="urn:microsoft.com/office/officeart/2008/layout/RadialCluster"/>
    <dgm:cxn modelId="{91F66561-ED91-4821-BDD9-8523A0DF6383}" type="presOf" srcId="{8C1D510B-FD0F-4518-9A2D-03A527DC47F5}" destId="{0EA4BB6C-5340-4F50-ACFE-22E9DE4C4EEE}" srcOrd="0" destOrd="0" presId="urn:microsoft.com/office/officeart/2008/layout/RadialCluster"/>
    <dgm:cxn modelId="{6382E844-6BD2-4D98-964B-F456C22B07FE}" srcId="{26809B0B-4AAA-4B09-B1EA-4A87D70D762A}" destId="{414F29E4-D7A6-41CB-9CF2-64C4DFEF0287}" srcOrd="5" destOrd="0" parTransId="{8F92B33F-7F8F-47B5-8FCA-F74BAD36B517}" sibTransId="{04A94FF6-37B8-4FC3-93A3-224B8B3215F8}"/>
    <dgm:cxn modelId="{B098AE68-1A31-4930-8021-B716DBCFD00E}" type="presOf" srcId="{00A18E65-D7E1-4B0E-A322-B00880DA945E}" destId="{B5B2869C-37E1-48E3-99BF-A431380E3C5A}" srcOrd="0" destOrd="0" presId="urn:microsoft.com/office/officeart/2008/layout/RadialCluster"/>
    <dgm:cxn modelId="{A75C7B6A-1CC8-4454-929D-60832A35F845}" type="presOf" srcId="{5D044580-5255-468E-80FD-26A27F97EC63}" destId="{18078BF6-D161-48A2-8783-DDC805B98BB8}" srcOrd="0" destOrd="0" presId="urn:microsoft.com/office/officeart/2008/layout/RadialCluster"/>
    <dgm:cxn modelId="{596CB94E-C190-4B82-928A-A5F82E0C78B6}" type="presOf" srcId="{414F29E4-D7A6-41CB-9CF2-64C4DFEF0287}" destId="{EEB00162-D897-40B8-BB60-91709EEC1626}" srcOrd="0" destOrd="0" presId="urn:microsoft.com/office/officeart/2008/layout/RadialCluster"/>
    <dgm:cxn modelId="{C7EB4151-05FD-44ED-8E96-90FA6B4BE506}" type="presOf" srcId="{D60B960D-0C26-4A60-A1B7-C33D72C47F4B}" destId="{72CF62E1-167B-4F20-A9EA-40C61A64889B}" srcOrd="0" destOrd="0" presId="urn:microsoft.com/office/officeart/2008/layout/RadialCluster"/>
    <dgm:cxn modelId="{FA51A951-D5E1-41A0-84F5-2EFE25AD085E}" srcId="{26809B0B-4AAA-4B09-B1EA-4A87D70D762A}" destId="{BCA3062A-CBCD-45F5-8E10-31D00800B73F}" srcOrd="3" destOrd="0" parTransId="{5D044580-5255-468E-80FD-26A27F97EC63}" sibTransId="{D6EB3125-9338-4A38-976C-C6D9EC8C478A}"/>
    <dgm:cxn modelId="{7EEE0F53-A191-4AC3-8340-C038DFDD1835}" type="presOf" srcId="{677E2733-6439-4B5E-A98E-B7209D5BFF6C}" destId="{D02601FF-8BDA-44D0-83F6-8931C454DD00}" srcOrd="0" destOrd="0" presId="urn:microsoft.com/office/officeart/2008/layout/RadialCluster"/>
    <dgm:cxn modelId="{EB0F3F75-C8CB-48C3-BF68-DB2E576B9A27}" type="presOf" srcId="{114E3715-D435-444C-85BF-B0EFC342AFF9}" destId="{D5B5B942-580F-470B-91F0-BCDA5E6DA693}" srcOrd="0" destOrd="0" presId="urn:microsoft.com/office/officeart/2008/layout/RadialCluster"/>
    <dgm:cxn modelId="{31D7D455-C1E9-4331-87E1-BE76E7C67F23}" type="presOf" srcId="{C2B520F6-EAD6-4233-98C8-4FD585FAA6CE}" destId="{D177FC20-E1A2-47DD-8932-9B5DE557C3E6}" srcOrd="0" destOrd="0" presId="urn:microsoft.com/office/officeart/2008/layout/RadialCluster"/>
    <dgm:cxn modelId="{A9AC0559-1BB3-40FD-B360-5EDD97E3F8B6}" srcId="{26809B0B-4AAA-4B09-B1EA-4A87D70D762A}" destId="{D60B960D-0C26-4A60-A1B7-C33D72C47F4B}" srcOrd="2" destOrd="0" parTransId="{8C1D510B-FD0F-4518-9A2D-03A527DC47F5}" sibTransId="{72DB0319-3EAF-424C-8803-42B1E16335BF}"/>
    <dgm:cxn modelId="{BD2E9784-C5ED-4279-B048-8545B94EBFD7}" srcId="{26809B0B-4AAA-4B09-B1EA-4A87D70D762A}" destId="{FD0F14BE-676A-4A60-96FB-30C781460CC0}" srcOrd="0" destOrd="0" parTransId="{51FDFFC9-B96D-4362-B70D-A426D7E003EF}" sibTransId="{EB1A6260-625A-4F3B-8BB2-00D1F11E0C84}"/>
    <dgm:cxn modelId="{626200EC-1371-4899-B455-6D11134A6C38}" type="presOf" srcId="{9720BF84-11FF-4E52-A882-8E8B472184E5}" destId="{CA23E624-29DF-48CB-A58A-C1E3D6E05DAA}" srcOrd="0" destOrd="0" presId="urn:microsoft.com/office/officeart/2008/layout/RadialCluster"/>
    <dgm:cxn modelId="{037A37EC-CDC6-4AB4-BEC6-7BD037B1C73A}" srcId="{26809B0B-4AAA-4B09-B1EA-4A87D70D762A}" destId="{00A18E65-D7E1-4B0E-A322-B00880DA945E}" srcOrd="1" destOrd="0" parTransId="{C2B520F6-EAD6-4233-98C8-4FD585FAA6CE}" sibTransId="{B2E99B6A-C148-4DBE-BCE9-B72F91110307}"/>
    <dgm:cxn modelId="{4448BF97-57CC-443A-B0E8-26C6100DB02A}" type="presParOf" srcId="{CA23E624-29DF-48CB-A58A-C1E3D6E05DAA}" destId="{EA849408-46B4-4FA0-A8E7-831640F1705B}" srcOrd="0" destOrd="0" presId="urn:microsoft.com/office/officeart/2008/layout/RadialCluster"/>
    <dgm:cxn modelId="{D901E609-1421-41CE-A6D0-050D2F001520}" type="presParOf" srcId="{EA849408-46B4-4FA0-A8E7-831640F1705B}" destId="{B8042A94-BBE9-4C24-A0EB-14D84FE9AEAD}" srcOrd="0" destOrd="0" presId="urn:microsoft.com/office/officeart/2008/layout/RadialCluster"/>
    <dgm:cxn modelId="{B5F9884C-3CC6-4650-8BD1-3DBFAEAE5B47}" type="presParOf" srcId="{EA849408-46B4-4FA0-A8E7-831640F1705B}" destId="{E6DDE3BA-9FB2-4864-B088-81E7CCFABEE8}" srcOrd="1" destOrd="0" presId="urn:microsoft.com/office/officeart/2008/layout/RadialCluster"/>
    <dgm:cxn modelId="{96B624E0-1749-4D7C-B36A-328C3C3CDC96}" type="presParOf" srcId="{EA849408-46B4-4FA0-A8E7-831640F1705B}" destId="{A9C5DC3D-C9D4-4B9F-9944-DC75BB5391D8}" srcOrd="2" destOrd="0" presId="urn:microsoft.com/office/officeart/2008/layout/RadialCluster"/>
    <dgm:cxn modelId="{D48A9EA0-05A6-4687-95D4-DC16FFA59A50}" type="presParOf" srcId="{EA849408-46B4-4FA0-A8E7-831640F1705B}" destId="{D177FC20-E1A2-47DD-8932-9B5DE557C3E6}" srcOrd="3" destOrd="0" presId="urn:microsoft.com/office/officeart/2008/layout/RadialCluster"/>
    <dgm:cxn modelId="{DEE45B58-C671-4CAA-AB65-812AC3BDD731}" type="presParOf" srcId="{EA849408-46B4-4FA0-A8E7-831640F1705B}" destId="{B5B2869C-37E1-48E3-99BF-A431380E3C5A}" srcOrd="4" destOrd="0" presId="urn:microsoft.com/office/officeart/2008/layout/RadialCluster"/>
    <dgm:cxn modelId="{3687A136-201D-4289-8B96-E99AC37AEC8F}" type="presParOf" srcId="{EA849408-46B4-4FA0-A8E7-831640F1705B}" destId="{0EA4BB6C-5340-4F50-ACFE-22E9DE4C4EEE}" srcOrd="5" destOrd="0" presId="urn:microsoft.com/office/officeart/2008/layout/RadialCluster"/>
    <dgm:cxn modelId="{E45A4ADA-542F-4D70-9A15-CA277EE2012B}" type="presParOf" srcId="{EA849408-46B4-4FA0-A8E7-831640F1705B}" destId="{72CF62E1-167B-4F20-A9EA-40C61A64889B}" srcOrd="6" destOrd="0" presId="urn:microsoft.com/office/officeart/2008/layout/RadialCluster"/>
    <dgm:cxn modelId="{B3FEFF9F-A054-46EB-B254-0CB4DECF5978}" type="presParOf" srcId="{EA849408-46B4-4FA0-A8E7-831640F1705B}" destId="{18078BF6-D161-48A2-8783-DDC805B98BB8}" srcOrd="7" destOrd="0" presId="urn:microsoft.com/office/officeart/2008/layout/RadialCluster"/>
    <dgm:cxn modelId="{9E1F6862-B782-4987-918B-06665E9868C0}" type="presParOf" srcId="{EA849408-46B4-4FA0-A8E7-831640F1705B}" destId="{26879873-2C47-4C4E-ABEE-A57BCCE19AC3}" srcOrd="8" destOrd="0" presId="urn:microsoft.com/office/officeart/2008/layout/RadialCluster"/>
    <dgm:cxn modelId="{5DD9EF26-8D8E-451D-B9A8-3B9AD01F0D05}" type="presParOf" srcId="{EA849408-46B4-4FA0-A8E7-831640F1705B}" destId="{D02601FF-8BDA-44D0-83F6-8931C454DD00}" srcOrd="9" destOrd="0" presId="urn:microsoft.com/office/officeart/2008/layout/RadialCluster"/>
    <dgm:cxn modelId="{203A218B-55A4-486F-9819-C4FA16887897}" type="presParOf" srcId="{EA849408-46B4-4FA0-A8E7-831640F1705B}" destId="{D5B5B942-580F-470B-91F0-BCDA5E6DA693}" srcOrd="10" destOrd="0" presId="urn:microsoft.com/office/officeart/2008/layout/RadialCluster"/>
    <dgm:cxn modelId="{AC634C8B-F4B5-4572-A8E2-8941B0F1856C}" type="presParOf" srcId="{EA849408-46B4-4FA0-A8E7-831640F1705B}" destId="{00F1390C-A6AB-449D-BD98-278D3E4B979B}" srcOrd="11" destOrd="0" presId="urn:microsoft.com/office/officeart/2008/layout/RadialCluster"/>
    <dgm:cxn modelId="{1376CBD0-62B0-4242-9363-AADD8DEC7B21}" type="presParOf" srcId="{EA849408-46B4-4FA0-A8E7-831640F1705B}" destId="{EEB00162-D897-40B8-BB60-91709EEC1626}" srcOrd="12"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042A94-BBE9-4C24-A0EB-14D84FE9AEAD}">
      <dsp:nvSpPr>
        <dsp:cNvPr id="0" name=""/>
        <dsp:cNvSpPr/>
      </dsp:nvSpPr>
      <dsp:spPr>
        <a:xfrm>
          <a:off x="3847795" y="2297887"/>
          <a:ext cx="1969617" cy="1969617"/>
        </a:xfrm>
        <a:prstGeom prst="round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600200">
            <a:lnSpc>
              <a:spcPct val="90000"/>
            </a:lnSpc>
            <a:spcBef>
              <a:spcPct val="0"/>
            </a:spcBef>
            <a:spcAft>
              <a:spcPct val="35000"/>
            </a:spcAft>
            <a:buNone/>
          </a:pPr>
          <a:r>
            <a:rPr lang="en-GB" sz="3600" kern="1200" dirty="0"/>
            <a:t>Q&amp;A</a:t>
          </a:r>
        </a:p>
      </dsp:txBody>
      <dsp:txXfrm>
        <a:off x="3943944" y="2394036"/>
        <a:ext cx="1777319" cy="1777319"/>
      </dsp:txXfrm>
    </dsp:sp>
    <dsp:sp modelId="{E6DDE3BA-9FB2-4864-B088-81E7CCFABEE8}">
      <dsp:nvSpPr>
        <dsp:cNvPr id="0" name=""/>
        <dsp:cNvSpPr/>
      </dsp:nvSpPr>
      <dsp:spPr>
        <a:xfrm rot="16200000">
          <a:off x="4343764" y="1809047"/>
          <a:ext cx="977679" cy="0"/>
        </a:xfrm>
        <a:custGeom>
          <a:avLst/>
          <a:gdLst/>
          <a:ahLst/>
          <a:cxnLst/>
          <a:rect l="0" t="0" r="0" b="0"/>
          <a:pathLst>
            <a:path>
              <a:moveTo>
                <a:pt x="0" y="0"/>
              </a:moveTo>
              <a:lnTo>
                <a:pt x="977679" y="0"/>
              </a:lnTo>
            </a:path>
          </a:pathLst>
        </a:custGeom>
        <a:noFill/>
        <a:ln w="19050" cap="rnd"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A9C5DC3D-C9D4-4B9F-9944-DC75BB5391D8}">
      <dsp:nvSpPr>
        <dsp:cNvPr id="0" name=""/>
        <dsp:cNvSpPr/>
      </dsp:nvSpPr>
      <dsp:spPr>
        <a:xfrm>
          <a:off x="4172782" y="564"/>
          <a:ext cx="1319643" cy="1319643"/>
        </a:xfrm>
        <a:prstGeom prst="round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58420" tIns="58420" rIns="58420" bIns="58420" numCol="1" spcCol="1270" anchor="ctr" anchorCtr="0">
          <a:noAutofit/>
        </a:bodyPr>
        <a:lstStyle/>
        <a:p>
          <a:pPr marL="0" lvl="0" indent="0" algn="ctr" defTabSz="1022350">
            <a:lnSpc>
              <a:spcPct val="90000"/>
            </a:lnSpc>
            <a:spcBef>
              <a:spcPct val="0"/>
            </a:spcBef>
            <a:spcAft>
              <a:spcPct val="35000"/>
            </a:spcAft>
            <a:buNone/>
          </a:pPr>
          <a:r>
            <a:rPr lang="en-GB" sz="2300" kern="1200">
              <a:hlinkClick xmlns:r="http://schemas.openxmlformats.org/officeDocument/2006/relationships" r:id="" action="ppaction://hlinksldjump">
                <a:extLst>
                  <a:ext uri="{A12FA001-AC4F-418D-AE19-62706E023703}">
                    <ahyp:hlinkClr xmlns:ahyp="http://schemas.microsoft.com/office/drawing/2018/hyperlinkcolor" val="tx"/>
                  </a:ext>
                </a:extLst>
              </a:hlinkClick>
            </a:rPr>
            <a:t>Liability</a:t>
          </a:r>
          <a:endParaRPr lang="en-GB" sz="2300" kern="1200" dirty="0"/>
        </a:p>
      </dsp:txBody>
      <dsp:txXfrm>
        <a:off x="4237202" y="64984"/>
        <a:ext cx="1190803" cy="1190803"/>
      </dsp:txXfrm>
    </dsp:sp>
    <dsp:sp modelId="{D177FC20-E1A2-47DD-8932-9B5DE557C3E6}">
      <dsp:nvSpPr>
        <dsp:cNvPr id="0" name=""/>
        <dsp:cNvSpPr/>
      </dsp:nvSpPr>
      <dsp:spPr>
        <a:xfrm rot="19800000">
          <a:off x="5768963" y="2533302"/>
          <a:ext cx="723253" cy="0"/>
        </a:xfrm>
        <a:custGeom>
          <a:avLst/>
          <a:gdLst/>
          <a:ahLst/>
          <a:cxnLst/>
          <a:rect l="0" t="0" r="0" b="0"/>
          <a:pathLst>
            <a:path>
              <a:moveTo>
                <a:pt x="0" y="0"/>
              </a:moveTo>
              <a:lnTo>
                <a:pt x="723253" y="0"/>
              </a:lnTo>
            </a:path>
          </a:pathLst>
        </a:custGeom>
        <a:noFill/>
        <a:ln w="19050" cap="rnd"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B5B2869C-37E1-48E3-99BF-A431380E3C5A}">
      <dsp:nvSpPr>
        <dsp:cNvPr id="0" name=""/>
        <dsp:cNvSpPr/>
      </dsp:nvSpPr>
      <dsp:spPr>
        <a:xfrm>
          <a:off x="6443769" y="1311719"/>
          <a:ext cx="1319643" cy="1319643"/>
        </a:xfrm>
        <a:prstGeom prst="round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1466850">
            <a:lnSpc>
              <a:spcPct val="90000"/>
            </a:lnSpc>
            <a:spcBef>
              <a:spcPct val="0"/>
            </a:spcBef>
            <a:spcAft>
              <a:spcPct val="35000"/>
            </a:spcAft>
            <a:buNone/>
          </a:pPr>
          <a:r>
            <a:rPr lang="en-GB" sz="3300" kern="1200">
              <a:hlinkClick xmlns:r="http://schemas.openxmlformats.org/officeDocument/2006/relationships" r:id="" action="ppaction://hlinksldjump">
                <a:extLst>
                  <a:ext uri="{A12FA001-AC4F-418D-AE19-62706E023703}">
                    <ahyp:hlinkClr xmlns:ahyp="http://schemas.microsoft.com/office/drawing/2018/hyperlinkcolor" val="tx"/>
                  </a:ext>
                </a:extLst>
              </a:hlinkClick>
            </a:rPr>
            <a:t>GDPR</a:t>
          </a:r>
          <a:endParaRPr lang="en-GB" sz="3300" kern="1200" dirty="0"/>
        </a:p>
      </dsp:txBody>
      <dsp:txXfrm>
        <a:off x="6508189" y="1376139"/>
        <a:ext cx="1190803" cy="1190803"/>
      </dsp:txXfrm>
    </dsp:sp>
    <dsp:sp modelId="{0EA4BB6C-5340-4F50-ACFE-22E9DE4C4EEE}">
      <dsp:nvSpPr>
        <dsp:cNvPr id="0" name=""/>
        <dsp:cNvSpPr/>
      </dsp:nvSpPr>
      <dsp:spPr>
        <a:xfrm rot="1800000">
          <a:off x="5768963" y="4032089"/>
          <a:ext cx="723253" cy="0"/>
        </a:xfrm>
        <a:custGeom>
          <a:avLst/>
          <a:gdLst/>
          <a:ahLst/>
          <a:cxnLst/>
          <a:rect l="0" t="0" r="0" b="0"/>
          <a:pathLst>
            <a:path>
              <a:moveTo>
                <a:pt x="0" y="0"/>
              </a:moveTo>
              <a:lnTo>
                <a:pt x="723253" y="0"/>
              </a:lnTo>
            </a:path>
          </a:pathLst>
        </a:custGeom>
        <a:noFill/>
        <a:ln w="19050" cap="rnd"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72CF62E1-167B-4F20-A9EA-40C61A64889B}">
      <dsp:nvSpPr>
        <dsp:cNvPr id="0" name=""/>
        <dsp:cNvSpPr/>
      </dsp:nvSpPr>
      <dsp:spPr>
        <a:xfrm>
          <a:off x="6443769" y="3934029"/>
          <a:ext cx="1319643" cy="1319643"/>
        </a:xfrm>
        <a:prstGeom prst="round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1111250">
            <a:lnSpc>
              <a:spcPct val="90000"/>
            </a:lnSpc>
            <a:spcBef>
              <a:spcPct val="0"/>
            </a:spcBef>
            <a:spcAft>
              <a:spcPct val="35000"/>
            </a:spcAft>
            <a:buNone/>
          </a:pPr>
          <a:r>
            <a:rPr lang="en-GB" sz="2500" kern="1200" dirty="0">
              <a:hlinkClick xmlns:r="http://schemas.openxmlformats.org/officeDocument/2006/relationships" r:id="" action="ppaction://hlinksldjump"/>
            </a:rPr>
            <a:t>Road closure</a:t>
          </a:r>
          <a:endParaRPr lang="en-GB" sz="2500" kern="1200" dirty="0"/>
        </a:p>
      </dsp:txBody>
      <dsp:txXfrm>
        <a:off x="6508189" y="3998449"/>
        <a:ext cx="1190803" cy="1190803"/>
      </dsp:txXfrm>
    </dsp:sp>
    <dsp:sp modelId="{18078BF6-D161-48A2-8783-DDC805B98BB8}">
      <dsp:nvSpPr>
        <dsp:cNvPr id="0" name=""/>
        <dsp:cNvSpPr/>
      </dsp:nvSpPr>
      <dsp:spPr>
        <a:xfrm rot="5400000">
          <a:off x="4343764" y="4756344"/>
          <a:ext cx="977679" cy="0"/>
        </a:xfrm>
        <a:custGeom>
          <a:avLst/>
          <a:gdLst/>
          <a:ahLst/>
          <a:cxnLst/>
          <a:rect l="0" t="0" r="0" b="0"/>
          <a:pathLst>
            <a:path>
              <a:moveTo>
                <a:pt x="0" y="0"/>
              </a:moveTo>
              <a:lnTo>
                <a:pt x="977679" y="0"/>
              </a:lnTo>
            </a:path>
          </a:pathLst>
        </a:custGeom>
        <a:noFill/>
        <a:ln w="19050" cap="rnd"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26879873-2C47-4C4E-ABEE-A57BCCE19AC3}">
      <dsp:nvSpPr>
        <dsp:cNvPr id="0" name=""/>
        <dsp:cNvSpPr/>
      </dsp:nvSpPr>
      <dsp:spPr>
        <a:xfrm>
          <a:off x="4172782" y="5245183"/>
          <a:ext cx="1319643" cy="1319643"/>
        </a:xfrm>
        <a:prstGeom prst="round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933450">
            <a:lnSpc>
              <a:spcPct val="90000"/>
            </a:lnSpc>
            <a:spcBef>
              <a:spcPct val="0"/>
            </a:spcBef>
            <a:spcAft>
              <a:spcPct val="35000"/>
            </a:spcAft>
            <a:buNone/>
          </a:pPr>
          <a:r>
            <a:rPr lang="en-GB" sz="2100" kern="1200">
              <a:hlinkClick xmlns:r="http://schemas.openxmlformats.org/officeDocument/2006/relationships" r:id="" action="ppaction://hlinksldjump">
                <a:extLst>
                  <a:ext uri="{A12FA001-AC4F-418D-AE19-62706E023703}">
                    <ahyp:hlinkClr xmlns:ahyp="http://schemas.microsoft.com/office/drawing/2018/hyperlinkcolor" val="tx"/>
                  </a:ext>
                </a:extLst>
              </a:hlinkClick>
            </a:rPr>
            <a:t>Weather Warnings</a:t>
          </a:r>
          <a:endParaRPr lang="en-GB" sz="2100" kern="1200" dirty="0"/>
        </a:p>
      </dsp:txBody>
      <dsp:txXfrm>
        <a:off x="4237202" y="5309603"/>
        <a:ext cx="1190803" cy="1190803"/>
      </dsp:txXfrm>
    </dsp:sp>
    <dsp:sp modelId="{D02601FF-8BDA-44D0-83F6-8931C454DD00}">
      <dsp:nvSpPr>
        <dsp:cNvPr id="0" name=""/>
        <dsp:cNvSpPr/>
      </dsp:nvSpPr>
      <dsp:spPr>
        <a:xfrm rot="9000000">
          <a:off x="3172990" y="4032089"/>
          <a:ext cx="723253" cy="0"/>
        </a:xfrm>
        <a:custGeom>
          <a:avLst/>
          <a:gdLst/>
          <a:ahLst/>
          <a:cxnLst/>
          <a:rect l="0" t="0" r="0" b="0"/>
          <a:pathLst>
            <a:path>
              <a:moveTo>
                <a:pt x="0" y="0"/>
              </a:moveTo>
              <a:lnTo>
                <a:pt x="723253" y="0"/>
              </a:lnTo>
            </a:path>
          </a:pathLst>
        </a:custGeom>
        <a:noFill/>
        <a:ln w="19050" cap="rnd"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D5B5B942-580F-470B-91F0-BCDA5E6DA693}">
      <dsp:nvSpPr>
        <dsp:cNvPr id="0" name=""/>
        <dsp:cNvSpPr/>
      </dsp:nvSpPr>
      <dsp:spPr>
        <a:xfrm>
          <a:off x="1901795" y="3934029"/>
          <a:ext cx="1319643" cy="1319643"/>
        </a:xfrm>
        <a:prstGeom prst="round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6040" tIns="66040" rIns="66040" bIns="66040" numCol="1" spcCol="1270" anchor="ctr" anchorCtr="0">
          <a:noAutofit/>
        </a:bodyPr>
        <a:lstStyle/>
        <a:p>
          <a:pPr marL="0" lvl="0" indent="0" algn="ctr" defTabSz="1155700">
            <a:lnSpc>
              <a:spcPct val="90000"/>
            </a:lnSpc>
            <a:spcBef>
              <a:spcPct val="0"/>
            </a:spcBef>
            <a:spcAft>
              <a:spcPct val="35000"/>
            </a:spcAft>
            <a:buNone/>
          </a:pPr>
          <a:r>
            <a:rPr lang="en-GB" sz="2600" kern="1200" dirty="0">
              <a:hlinkClick xmlns:r="http://schemas.openxmlformats.org/officeDocument/2006/relationships" r:id="" action="ppaction://hlinksldjump">
                <a:extLst>
                  <a:ext uri="{A12FA001-AC4F-418D-AE19-62706E023703}">
                    <ahyp:hlinkClr xmlns:ahyp="http://schemas.microsoft.com/office/drawing/2018/hyperlinkcolor" val="tx"/>
                  </a:ext>
                </a:extLst>
              </a:hlinkClick>
            </a:rPr>
            <a:t>Comms failure</a:t>
          </a:r>
          <a:endParaRPr lang="en-GB" sz="2600" kern="1200" dirty="0"/>
        </a:p>
      </dsp:txBody>
      <dsp:txXfrm>
        <a:off x="1966215" y="3998449"/>
        <a:ext cx="1190803" cy="1190803"/>
      </dsp:txXfrm>
    </dsp:sp>
    <dsp:sp modelId="{00F1390C-A6AB-449D-BD98-278D3E4B979B}">
      <dsp:nvSpPr>
        <dsp:cNvPr id="0" name=""/>
        <dsp:cNvSpPr/>
      </dsp:nvSpPr>
      <dsp:spPr>
        <a:xfrm rot="12600000">
          <a:off x="3172990" y="2533302"/>
          <a:ext cx="723253" cy="0"/>
        </a:xfrm>
        <a:custGeom>
          <a:avLst/>
          <a:gdLst/>
          <a:ahLst/>
          <a:cxnLst/>
          <a:rect l="0" t="0" r="0" b="0"/>
          <a:pathLst>
            <a:path>
              <a:moveTo>
                <a:pt x="0" y="0"/>
              </a:moveTo>
              <a:lnTo>
                <a:pt x="723253" y="0"/>
              </a:lnTo>
            </a:path>
          </a:pathLst>
        </a:custGeom>
        <a:noFill/>
        <a:ln w="19050" cap="rnd" cmpd="sng" algn="ctr">
          <a:solidFill>
            <a:schemeClr val="accent2">
              <a:shade val="60000"/>
              <a:hueOff val="0"/>
              <a:satOff val="0"/>
              <a:lumOff val="0"/>
              <a:alphaOff val="0"/>
            </a:schemeClr>
          </a:solidFill>
          <a:prstDash val="solid"/>
        </a:ln>
        <a:effectLst/>
        <a:sp3d z="-40000" prstMaterial="matte"/>
      </dsp:spPr>
      <dsp:style>
        <a:lnRef idx="2">
          <a:scrgbClr r="0" g="0" b="0"/>
        </a:lnRef>
        <a:fillRef idx="0">
          <a:scrgbClr r="0" g="0" b="0"/>
        </a:fillRef>
        <a:effectRef idx="0">
          <a:scrgbClr r="0" g="0" b="0"/>
        </a:effectRef>
        <a:fontRef idx="minor"/>
      </dsp:style>
    </dsp:sp>
    <dsp:sp modelId="{EEB00162-D897-40B8-BB60-91709EEC1626}">
      <dsp:nvSpPr>
        <dsp:cNvPr id="0" name=""/>
        <dsp:cNvSpPr/>
      </dsp:nvSpPr>
      <dsp:spPr>
        <a:xfrm>
          <a:off x="1901795" y="1311719"/>
          <a:ext cx="1319643" cy="1319643"/>
        </a:xfrm>
        <a:prstGeom prst="round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755650">
            <a:lnSpc>
              <a:spcPct val="90000"/>
            </a:lnSpc>
            <a:spcBef>
              <a:spcPct val="0"/>
            </a:spcBef>
            <a:spcAft>
              <a:spcPct val="35000"/>
            </a:spcAft>
            <a:buNone/>
          </a:pPr>
          <a:r>
            <a:rPr lang="en-GB" sz="1700" kern="1200">
              <a:hlinkClick xmlns:r="http://schemas.openxmlformats.org/officeDocument/2006/relationships" r:id="" action="ppaction://hlinksldjump">
                <a:extLst>
                  <a:ext uri="{A12FA001-AC4F-418D-AE19-62706E023703}">
                    <ahyp:hlinkClr xmlns:ahyp="http://schemas.microsoft.com/office/drawing/2018/hyperlinkcolor" val="tx"/>
                  </a:ext>
                </a:extLst>
              </a:hlinkClick>
            </a:rPr>
            <a:t>Emergency contacts</a:t>
          </a:r>
          <a:endParaRPr lang="en-GB" sz="1700" kern="1200" dirty="0"/>
        </a:p>
      </dsp:txBody>
      <dsp:txXfrm>
        <a:off x="1966215" y="1376139"/>
        <a:ext cx="1190803" cy="1190803"/>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81A6E8-DA82-47D3-B625-BC0DEB16A538}" type="datetimeFigureOut">
              <a:rPr lang="en-GB" smtClean="0"/>
              <a:t>21/11/2025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0E5344-5AEA-4E73-BDD7-DCEE2D8D4104}" type="slidenum">
              <a:rPr lang="en-GB" smtClean="0"/>
              <a:t>‹#›</a:t>
            </a:fld>
            <a:endParaRPr lang="en-GB"/>
          </a:p>
        </p:txBody>
      </p:sp>
    </p:spTree>
    <p:extLst>
      <p:ext uri="{BB962C8B-B14F-4D97-AF65-F5344CB8AC3E}">
        <p14:creationId xmlns:p14="http://schemas.microsoft.com/office/powerpoint/2010/main" val="2779646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devon.gov.uk/privacy/privacy-notices/privacy-notice-for-highway-community-projects/"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customer.nationalgrid.co.uk/advice-and-guidance/priority-services/priority-services-register-promise"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Do the owners of the EP have to store personal details? This is available but not a requirement.</a:t>
            </a:r>
          </a:p>
          <a:p>
            <a:r>
              <a:rPr lang="en-GB"/>
              <a:t>Before software, what about the legal implications? Is it OK to store this data?</a:t>
            </a:r>
          </a:p>
          <a:p>
            <a:r>
              <a:rPr lang="en-GB"/>
              <a:t>Why not just paper? It is not vulnerable to power outages. Or an Excel spreadsheet? Or whatever software you are already using?</a:t>
            </a:r>
          </a:p>
          <a:p>
            <a:endParaRPr lang="en-GB"/>
          </a:p>
          <a:p>
            <a:r>
              <a:rPr lang="en-GB" sz="1200" b="1" i="0" kern="1200">
                <a:solidFill>
                  <a:schemeClr val="tx1"/>
                </a:solidFill>
                <a:effectLst/>
                <a:latin typeface="+mn-lt"/>
                <a:ea typeface="+mn-ea"/>
                <a:cs typeface="+mn-cs"/>
              </a:rPr>
              <a:t>Personal Data Caroline VH</a:t>
            </a:r>
            <a:endParaRPr lang="en-GB" sz="1200" b="0" i="0" kern="1200">
              <a:solidFill>
                <a:schemeClr val="tx1"/>
              </a:solidFill>
              <a:effectLst/>
              <a:latin typeface="+mn-lt"/>
              <a:ea typeface="+mn-ea"/>
              <a:cs typeface="+mn-cs"/>
            </a:endParaRPr>
          </a:p>
          <a:p>
            <a:r>
              <a:rPr lang="en-GB" sz="1200" b="0" i="0" kern="1200">
                <a:solidFill>
                  <a:schemeClr val="tx1"/>
                </a:solidFill>
                <a:effectLst/>
                <a:latin typeface="+mn-lt"/>
                <a:ea typeface="+mn-ea"/>
                <a:cs typeface="+mn-cs"/>
              </a:rPr>
              <a:t>It would be useful to separate the discussion into</a:t>
            </a:r>
          </a:p>
          <a:p>
            <a:r>
              <a:rPr lang="en-GB" sz="1200" b="0" i="0" kern="1200">
                <a:solidFill>
                  <a:schemeClr val="tx1"/>
                </a:solidFill>
                <a:effectLst/>
                <a:latin typeface="+mn-lt"/>
                <a:ea typeface="+mn-ea"/>
                <a:cs typeface="+mn-cs"/>
              </a:rPr>
              <a:t>Personal data held to carry out activities in line with Emergency Plans etc.</a:t>
            </a:r>
          </a:p>
          <a:p>
            <a:r>
              <a:rPr lang="en-GB" sz="1200" b="0" i="0" kern="1200">
                <a:solidFill>
                  <a:schemeClr val="tx1"/>
                </a:solidFill>
                <a:effectLst/>
                <a:latin typeface="+mn-lt"/>
                <a:ea typeface="+mn-ea"/>
                <a:cs typeface="+mn-cs"/>
              </a:rPr>
              <a:t>Personal data held to prioritise response to support</a:t>
            </a:r>
            <a:r>
              <a:rPr lang="en-GB" sz="1200" b="1" i="0" kern="1200">
                <a:solidFill>
                  <a:schemeClr val="tx1"/>
                </a:solidFill>
                <a:effectLst/>
                <a:latin typeface="+mn-lt"/>
                <a:ea typeface="+mn-ea"/>
                <a:cs typeface="+mn-cs"/>
              </a:rPr>
              <a:t> vulnerable</a:t>
            </a:r>
            <a:r>
              <a:rPr lang="en-GB" sz="1200" b="0" i="0" kern="1200">
                <a:solidFill>
                  <a:schemeClr val="tx1"/>
                </a:solidFill>
                <a:effectLst/>
                <a:latin typeface="+mn-lt"/>
                <a:ea typeface="+mn-ea"/>
                <a:cs typeface="+mn-cs"/>
              </a:rPr>
              <a:t> individuals.</a:t>
            </a:r>
          </a:p>
          <a:p>
            <a:r>
              <a:rPr lang="en-GB" sz="1200" b="0" i="0" kern="1200">
                <a:solidFill>
                  <a:schemeClr val="tx1"/>
                </a:solidFill>
                <a:effectLst/>
                <a:latin typeface="+mn-lt"/>
                <a:ea typeface="+mn-ea"/>
                <a:cs typeface="+mn-cs"/>
              </a:rPr>
              <a:t>We keep some personal information to support community volunteer schemes and use standard Office software to do so. We have a </a:t>
            </a:r>
            <a:r>
              <a:rPr lang="en-GB" sz="1200" b="0" i="0" u="sng" kern="1200">
                <a:solidFill>
                  <a:schemeClr val="tx1"/>
                </a:solidFill>
                <a:effectLst/>
                <a:latin typeface="+mn-lt"/>
                <a:ea typeface="+mn-ea"/>
                <a:cs typeface="+mn-cs"/>
                <a:hlinkClick r:id="rId3" tooltip="https://www.devon.gov.uk/privacy/privacy-notices/privacy-notice-for-highway-community-projects/"/>
              </a:rPr>
              <a:t>privacy statement which covers our processing of the data.</a:t>
            </a:r>
            <a:endParaRPr lang="en-GB" sz="1200" b="0" i="0" kern="1200">
              <a:solidFill>
                <a:schemeClr val="tx1"/>
              </a:solidFill>
              <a:effectLst/>
              <a:latin typeface="+mn-lt"/>
              <a:ea typeface="+mn-ea"/>
              <a:cs typeface="+mn-cs"/>
            </a:endParaRPr>
          </a:p>
          <a:p>
            <a:r>
              <a:rPr lang="en-GB" sz="1200" b="0" i="0" kern="1200">
                <a:solidFill>
                  <a:schemeClr val="tx1"/>
                </a:solidFill>
                <a:effectLst/>
                <a:latin typeface="+mn-lt"/>
                <a:ea typeface="+mn-ea"/>
                <a:cs typeface="+mn-cs"/>
              </a:rPr>
              <a:t>We don’t keep the second type of data and Simon has already made good suggestions. Another solution might be the </a:t>
            </a:r>
            <a:r>
              <a:rPr lang="en-GB" sz="1200" b="0" i="0" u="sng" kern="1200">
                <a:solidFill>
                  <a:schemeClr val="tx1"/>
                </a:solidFill>
                <a:effectLst/>
                <a:latin typeface="+mn-lt"/>
                <a:ea typeface="+mn-ea"/>
                <a:cs typeface="+mn-cs"/>
                <a:hlinkClick r:id="rId4" tooltip="https://customer.nationalgrid.co.uk/advice-and-guidance/priority-services/priority-services-register-promise"/>
              </a:rPr>
              <a:t>Priority Services Register</a:t>
            </a:r>
            <a:r>
              <a:rPr lang="en-GB" sz="1200" b="0" i="0" kern="1200">
                <a:solidFill>
                  <a:schemeClr val="tx1"/>
                </a:solidFill>
                <a:effectLst/>
                <a:latin typeface="+mn-lt"/>
                <a:ea typeface="+mn-ea"/>
                <a:cs typeface="+mn-cs"/>
              </a:rPr>
              <a:t> model that’s used by utility companies where vulnerable individuals can self-report so they can view a privacy statement at the point their data is collected.</a:t>
            </a:r>
          </a:p>
          <a:p>
            <a:r>
              <a:rPr lang="en-GB" sz="1200" b="0" i="0" kern="1200">
                <a:solidFill>
                  <a:schemeClr val="tx1"/>
                </a:solidFill>
                <a:effectLst/>
                <a:latin typeface="+mn-lt"/>
                <a:ea typeface="+mn-ea"/>
                <a:cs typeface="+mn-cs"/>
              </a:rPr>
              <a:t> </a:t>
            </a:r>
          </a:p>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8401A71-595F-483A-8684-BFADB2A2861B}"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44688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Are owners of EPs liable? What if they are a voluntary flood group?</a:t>
            </a:r>
          </a:p>
          <a:p>
            <a:pPr marL="171450" indent="-171450">
              <a:buFontTx/>
              <a:buChar char="-"/>
            </a:pPr>
            <a:r>
              <a:rPr lang="en-GB"/>
              <a:t>Can just anyone remove a fallen tree? Would we ask someone who is not trained/equipped to do it?</a:t>
            </a:r>
          </a:p>
          <a:p>
            <a:pPr marL="171450" indent="-171450">
              <a:buFontTx/>
              <a:buChar char="-"/>
            </a:pPr>
            <a:r>
              <a:rPr lang="en-GB"/>
              <a:t>Is DBS required during an emergency? Are we worried about the safety of the volunteer or the vulnerable person? Should we send out people in twos or threes?</a:t>
            </a:r>
          </a:p>
          <a:p>
            <a:pPr marL="171450" indent="-171450">
              <a:buFontTx/>
              <a:buChar char="-"/>
            </a:pPr>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8401A71-595F-483A-8684-BFADB2A2861B}"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36693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8401A71-595F-483A-8684-BFADB2A2861B}"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824432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GB"/>
              <a:t>Click to edit Master title style</a:t>
            </a:r>
            <a:endParaRPr lang="en-US"/>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3898970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3444741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4039031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39961004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52300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29535359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29231847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652709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910369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CAA401-5452-4799-B897-15F8DF55B6A6}" type="datetimeFigureOut">
              <a:rPr lang="en-GB" smtClean="0"/>
              <a:t>21/11/2025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938338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49CAA401-5452-4799-B897-15F8DF55B6A6}" type="datetimeFigureOut">
              <a:rPr lang="en-GB" smtClean="0"/>
              <a:t>21/11/2025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1332490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49CAA401-5452-4799-B897-15F8DF55B6A6}" type="datetimeFigureOut">
              <a:rPr lang="en-GB" smtClean="0"/>
              <a:t>21/11/2025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2230484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9CAA401-5452-4799-B897-15F8DF55B6A6}" type="datetimeFigureOut">
              <a:rPr lang="en-GB" smtClean="0"/>
              <a:t>21/11/2025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255476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CAA401-5452-4799-B897-15F8DF55B6A6}" type="datetimeFigureOut">
              <a:rPr lang="en-GB" smtClean="0"/>
              <a:t>21/11/2025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4258333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9CAA401-5452-4799-B897-15F8DF55B6A6}" type="datetimeFigureOut">
              <a:rPr lang="en-GB" smtClean="0"/>
              <a:t>21/11/2025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1970826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9CAA401-5452-4799-B897-15F8DF55B6A6}" type="datetimeFigureOut">
              <a:rPr lang="en-GB" smtClean="0"/>
              <a:t>21/11/2025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7E35985-0F70-441F-A31B-7E1CF406EE5A}" type="slidenum">
              <a:rPr lang="en-GB" smtClean="0"/>
              <a:t>‹#›</a:t>
            </a:fld>
            <a:endParaRPr lang="en-GB"/>
          </a:p>
        </p:txBody>
      </p:sp>
    </p:spTree>
    <p:extLst>
      <p:ext uri="{BB962C8B-B14F-4D97-AF65-F5344CB8AC3E}">
        <p14:creationId xmlns:p14="http://schemas.microsoft.com/office/powerpoint/2010/main" val="3053729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9CAA401-5452-4799-B897-15F8DF55B6A6}" type="datetimeFigureOut">
              <a:rPr lang="en-GB" smtClean="0"/>
              <a:t>21/11/2025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7E35985-0F70-441F-A31B-7E1CF406EE5A}" type="slidenum">
              <a:rPr lang="en-GB" smtClean="0"/>
              <a:t>‹#›</a:t>
            </a:fld>
            <a:endParaRPr lang="en-GB"/>
          </a:p>
        </p:txBody>
      </p:sp>
    </p:spTree>
    <p:extLst>
      <p:ext uri="{BB962C8B-B14F-4D97-AF65-F5344CB8AC3E}">
        <p14:creationId xmlns:p14="http://schemas.microsoft.com/office/powerpoint/2010/main" val="425683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hyperlink" Target="https://starlink.com/gb/residential" TargetMode="External"/><Relationship Id="rId2" Type="http://schemas.openxmlformats.org/officeDocument/2006/relationships/hyperlink" Target="https://www.devoncommunities.org.uk/sites/default/files/users/RodBirtles/BT%20Digital%20Voice%20-%20DCRF%20October%202025.pdf" TargetMode="Externa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hyperlink" Target="https://www.o2.co.uk/satellite" TargetMode="External"/><Relationship Id="rId4" Type="http://schemas.openxmlformats.org/officeDocument/2006/relationships/hyperlink" Target="https://rsgb.org/main/clubs/club-finder/"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ico.org.uk/for-organisations/uk-gdpr-guidance-and-resources/data-sharing/data-sharing-a-code-of-practice/data-sharing-in-an-urgent-situation-or-in-an-emergency/"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slide" Target="slide1.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slide" Target="slide1.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8qdeUM_HuH0" TargetMode="External"/><Relationship Id="rId2" Type="http://schemas.openxmlformats.org/officeDocument/2006/relationships/hyperlink" Target="https://weather.metoffice.gov.uk/guides/warnings" TargetMode="External"/><Relationship Id="rId1" Type="http://schemas.openxmlformats.org/officeDocument/2006/relationships/slideLayout" Target="../slideLayouts/slideLayout2.xml"/><Relationship Id="rId5" Type="http://schemas.openxmlformats.org/officeDocument/2006/relationships/slide" Target="slide1.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s://www.devoncommunities.org.uk/sites/default/files/users/RodBirtles/Devon%20County%20Council%20Emergency%20Planning.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BC4C89A-DAF3-6111-B486-9775D76022CF}"/>
              </a:ext>
            </a:extLst>
          </p:cNvPr>
          <p:cNvGraphicFramePr/>
          <p:nvPr>
            <p:extLst>
              <p:ext uri="{D42A27DB-BD31-4B8C-83A1-F6EECF244321}">
                <p14:modId xmlns:p14="http://schemas.microsoft.com/office/powerpoint/2010/main" val="728782806"/>
              </p:ext>
            </p:extLst>
          </p:nvPr>
        </p:nvGraphicFramePr>
        <p:xfrm>
          <a:off x="0" y="228600"/>
          <a:ext cx="9665208" cy="6565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75873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01B75-D441-FD5B-65BC-8E59CBF541CF}"/>
              </a:ext>
            </a:extLst>
          </p:cNvPr>
          <p:cNvSpPr>
            <a:spLocks noGrp="1"/>
          </p:cNvSpPr>
          <p:nvPr>
            <p:ph type="title"/>
          </p:nvPr>
        </p:nvSpPr>
        <p:spPr>
          <a:xfrm>
            <a:off x="677334" y="609600"/>
            <a:ext cx="8596668" cy="780288"/>
          </a:xfrm>
        </p:spPr>
        <p:txBody>
          <a:bodyPr>
            <a:normAutofit/>
          </a:bodyPr>
          <a:lstStyle/>
          <a:p>
            <a:r>
              <a:rPr lang="en-GB" sz="1800" dirty="0"/>
              <a:t>What happens if all communication is through digital platforms and signal or power is lost?</a:t>
            </a:r>
          </a:p>
        </p:txBody>
      </p:sp>
      <p:sp>
        <p:nvSpPr>
          <p:cNvPr id="3" name="Content Placeholder 2">
            <a:extLst>
              <a:ext uri="{FF2B5EF4-FFF2-40B4-BE49-F238E27FC236}">
                <a16:creationId xmlns:a16="http://schemas.microsoft.com/office/drawing/2014/main" id="{AFAAC3D5-8249-88A9-2B0D-E5CFCFB433E7}"/>
              </a:ext>
            </a:extLst>
          </p:cNvPr>
          <p:cNvSpPr>
            <a:spLocks noGrp="1"/>
          </p:cNvSpPr>
          <p:nvPr>
            <p:ph idx="1"/>
          </p:nvPr>
        </p:nvSpPr>
        <p:spPr>
          <a:xfrm>
            <a:off x="677334" y="1536193"/>
            <a:ext cx="8596668" cy="4505170"/>
          </a:xfrm>
        </p:spPr>
        <p:txBody>
          <a:bodyPr/>
          <a:lstStyle/>
          <a:p>
            <a:r>
              <a:rPr lang="en-GB" sz="2400" dirty="0">
                <a:solidFill>
                  <a:schemeClr val="accent1"/>
                </a:solidFill>
              </a:rPr>
              <a:t>A</a:t>
            </a:r>
            <a:r>
              <a:rPr lang="en-GB" dirty="0"/>
              <a:t>: Refer to the </a:t>
            </a:r>
            <a:r>
              <a:rPr lang="en-GB" dirty="0">
                <a:hlinkClick r:id="rId2"/>
              </a:rPr>
              <a:t>Digital Landlines</a:t>
            </a:r>
            <a:r>
              <a:rPr lang="en-GB" dirty="0"/>
              <a:t> presentation for information about ways to make digital comms more robust.</a:t>
            </a:r>
          </a:p>
          <a:p>
            <a:r>
              <a:rPr lang="en-GB" dirty="0"/>
              <a:t>For local communications about an incident, set up a flipchart in a Community Emergency Hub.</a:t>
            </a:r>
          </a:p>
          <a:p>
            <a:r>
              <a:rPr lang="en-GB" dirty="0"/>
              <a:t>There may be someone in the community who still has a copper landline.</a:t>
            </a:r>
          </a:p>
          <a:p>
            <a:r>
              <a:rPr lang="en-GB" dirty="0"/>
              <a:t>It may be possible for a member of the team to drive to somewhere which has connection.</a:t>
            </a:r>
          </a:p>
          <a:p>
            <a:r>
              <a:rPr lang="en-GB" dirty="0"/>
              <a:t>Check whether any residents have </a:t>
            </a:r>
            <a:r>
              <a:rPr lang="en-GB" dirty="0">
                <a:hlinkClick r:id="rId3"/>
              </a:rPr>
              <a:t>Starlink</a:t>
            </a:r>
            <a:r>
              <a:rPr lang="en-GB" dirty="0"/>
              <a:t> or use </a:t>
            </a:r>
            <a:r>
              <a:rPr lang="en-GB" dirty="0">
                <a:hlinkClick r:id="rId4"/>
              </a:rPr>
              <a:t>CB radio</a:t>
            </a:r>
            <a:r>
              <a:rPr lang="en-GB" dirty="0"/>
              <a:t>.</a:t>
            </a:r>
          </a:p>
          <a:p>
            <a:r>
              <a:rPr lang="en-GB" dirty="0"/>
              <a:t>Virgin Media O2 are launching a </a:t>
            </a:r>
            <a:r>
              <a:rPr lang="en-GB" dirty="0">
                <a:hlinkClick r:id="rId5"/>
              </a:rPr>
              <a:t>Direct-to-Cell Service </a:t>
            </a:r>
            <a:r>
              <a:rPr lang="en-GB" dirty="0"/>
              <a:t>in UK With Starlink which may be worth investigating</a:t>
            </a:r>
          </a:p>
        </p:txBody>
      </p:sp>
      <p:sp>
        <p:nvSpPr>
          <p:cNvPr id="4" name="TextBox 3">
            <a:extLst>
              <a:ext uri="{FF2B5EF4-FFF2-40B4-BE49-F238E27FC236}">
                <a16:creationId xmlns:a16="http://schemas.microsoft.com/office/drawing/2014/main" id="{3BB08329-E38D-F472-F10E-20C184EB891E}"/>
              </a:ext>
            </a:extLst>
          </p:cNvPr>
          <p:cNvSpPr txBox="1"/>
          <p:nvPr/>
        </p:nvSpPr>
        <p:spPr>
          <a:xfrm>
            <a:off x="10570464" y="5266944"/>
            <a:ext cx="1207008" cy="646331"/>
          </a:xfrm>
          <a:prstGeom prst="rect">
            <a:avLst/>
          </a:prstGeom>
          <a:noFill/>
          <a:scene3d>
            <a:camera prst="orthographicFront"/>
            <a:lightRig rig="threePt" dir="t"/>
          </a:scene3d>
          <a:sp3d>
            <a:bevelT/>
          </a:sp3d>
        </p:spPr>
        <p:txBody>
          <a:bodyPr wrap="square" rtlCol="0">
            <a:spAutoFit/>
          </a:bodyPr>
          <a:lstStyle/>
          <a:p>
            <a:r>
              <a:rPr lang="en-GB" dirty="0">
                <a:solidFill>
                  <a:srgbClr val="FFFF00"/>
                </a:solidFill>
                <a:hlinkClick r:id="rId6" action="ppaction://hlinksldjump">
                  <a:extLst>
                    <a:ext uri="{A12FA001-AC4F-418D-AE19-62706E023703}">
                      <ahyp:hlinkClr xmlns:ahyp="http://schemas.microsoft.com/office/drawing/2018/hyperlinkcolor" val="tx"/>
                    </a:ext>
                  </a:extLst>
                </a:hlinkClick>
              </a:rPr>
              <a:t>Return to menu</a:t>
            </a:r>
            <a:endParaRPr lang="en-GB" dirty="0">
              <a:solidFill>
                <a:srgbClr val="FFFF00"/>
              </a:solidFill>
            </a:endParaRPr>
          </a:p>
        </p:txBody>
      </p:sp>
    </p:spTree>
    <p:extLst>
      <p:ext uri="{BB962C8B-B14F-4D97-AF65-F5344CB8AC3E}">
        <p14:creationId xmlns:p14="http://schemas.microsoft.com/office/powerpoint/2010/main" val="3948273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A2D5A-E239-6DA7-62E1-FC5BE4A125A0}"/>
              </a:ext>
            </a:extLst>
          </p:cNvPr>
          <p:cNvSpPr>
            <a:spLocks noGrp="1"/>
          </p:cNvSpPr>
          <p:nvPr>
            <p:ph type="title"/>
          </p:nvPr>
        </p:nvSpPr>
        <p:spPr>
          <a:xfrm>
            <a:off x="677334" y="518160"/>
            <a:ext cx="8596668" cy="1320800"/>
          </a:xfrm>
        </p:spPr>
        <p:txBody>
          <a:bodyPr>
            <a:noAutofit/>
          </a:bodyPr>
          <a:lstStyle/>
          <a:p>
            <a:r>
              <a:rPr lang="en-GB" sz="1800" dirty="0"/>
              <a:t>Owners of an Emergency Plan will have to store personal details of residents who might need additional support in an emergency. This raises data protection issues with conflicts between confidentiality and accessibility requirements. What is the best software for meeting these requirements? </a:t>
            </a:r>
            <a:br>
              <a:rPr lang="en-GB" sz="1800" dirty="0"/>
            </a:br>
            <a:endParaRPr lang="en-GB" sz="1800" dirty="0"/>
          </a:p>
        </p:txBody>
      </p:sp>
      <p:sp>
        <p:nvSpPr>
          <p:cNvPr id="3" name="Content Placeholder 2">
            <a:extLst>
              <a:ext uri="{FF2B5EF4-FFF2-40B4-BE49-F238E27FC236}">
                <a16:creationId xmlns:a16="http://schemas.microsoft.com/office/drawing/2014/main" id="{9C3A74E8-FDDE-B379-4482-5583D0703968}"/>
              </a:ext>
            </a:extLst>
          </p:cNvPr>
          <p:cNvSpPr>
            <a:spLocks noGrp="1"/>
          </p:cNvSpPr>
          <p:nvPr>
            <p:ph idx="1"/>
          </p:nvPr>
        </p:nvSpPr>
        <p:spPr/>
        <p:txBody>
          <a:bodyPr>
            <a:normAutofit/>
          </a:bodyPr>
          <a:lstStyle/>
          <a:p>
            <a:r>
              <a:rPr lang="en-GB" sz="2400" b="1" dirty="0">
                <a:solidFill>
                  <a:schemeClr val="accent1"/>
                </a:solidFill>
              </a:rPr>
              <a:t>A</a:t>
            </a:r>
            <a:r>
              <a:rPr lang="en-GB" dirty="0">
                <a:solidFill>
                  <a:schemeClr val="tx1"/>
                </a:solidFill>
              </a:rPr>
              <a:t>: There is no requirement to store residents’ personal details and the panel recommended </a:t>
            </a:r>
            <a:r>
              <a:rPr lang="en-GB" u="sng" dirty="0">
                <a:solidFill>
                  <a:schemeClr val="tx1"/>
                </a:solidFill>
              </a:rPr>
              <a:t>not</a:t>
            </a:r>
            <a:r>
              <a:rPr lang="en-GB" dirty="0">
                <a:solidFill>
                  <a:schemeClr val="tx1"/>
                </a:solidFill>
              </a:rPr>
              <a:t> doing so. The advice was to use street-level, local knowledge to identify people who have additional needs as required during an emergency.</a:t>
            </a:r>
          </a:p>
          <a:p>
            <a:r>
              <a:rPr lang="en-GB" dirty="0">
                <a:solidFill>
                  <a:schemeClr val="tx1"/>
                </a:solidFill>
              </a:rPr>
              <a:t>If you do keep data, </a:t>
            </a:r>
            <a:r>
              <a:rPr lang="en-GB" dirty="0">
                <a:solidFill>
                  <a:schemeClr val="tx1"/>
                </a:solidFill>
                <a:hlinkClick r:id="rId3"/>
              </a:rPr>
              <a:t>check GDPR rules</a:t>
            </a:r>
            <a:r>
              <a:rPr lang="en-GB" dirty="0">
                <a:solidFill>
                  <a:schemeClr val="tx1"/>
                </a:solidFill>
              </a:rPr>
              <a:t>. You must have explicit consent and may only use the data for the agreed purpose. It can be stored on a spreadsheet (</a:t>
            </a:r>
            <a:r>
              <a:rPr lang="en-GB" dirty="0" err="1">
                <a:solidFill>
                  <a:schemeClr val="tx1"/>
                </a:solidFill>
              </a:rPr>
              <a:t>eg</a:t>
            </a:r>
            <a:r>
              <a:rPr lang="en-GB" dirty="0">
                <a:solidFill>
                  <a:schemeClr val="tx1"/>
                </a:solidFill>
              </a:rPr>
              <a:t> Excel or Google Sheets) or on old-fashioned paper (useful in a power cut). If you do have data, it is permissible to share it with emergency services in order to prevent harm.</a:t>
            </a:r>
          </a:p>
          <a:p>
            <a:r>
              <a:rPr lang="en-GB" dirty="0">
                <a:solidFill>
                  <a:schemeClr val="tx1"/>
                </a:solidFill>
              </a:rPr>
              <a:t>It might be helpful to identify locations of groups of potentially vulnerable people, for example in schools, sheltered accommodation or camp sites.</a:t>
            </a:r>
          </a:p>
          <a:p>
            <a:r>
              <a:rPr lang="en-GB" dirty="0">
                <a:solidFill>
                  <a:schemeClr val="tx1"/>
                </a:solidFill>
              </a:rPr>
              <a:t>Vulnerability changes with circumstances. </a:t>
            </a:r>
            <a:endParaRPr lang="en-GB" dirty="0">
              <a:solidFill>
                <a:schemeClr val="accent1"/>
              </a:solidFill>
            </a:endParaRPr>
          </a:p>
        </p:txBody>
      </p:sp>
      <p:sp>
        <p:nvSpPr>
          <p:cNvPr id="4" name="TextBox 3">
            <a:extLst>
              <a:ext uri="{FF2B5EF4-FFF2-40B4-BE49-F238E27FC236}">
                <a16:creationId xmlns:a16="http://schemas.microsoft.com/office/drawing/2014/main" id="{3F72D7F5-349E-5B8D-8373-185A3C36F770}"/>
              </a:ext>
            </a:extLst>
          </p:cNvPr>
          <p:cNvSpPr txBox="1"/>
          <p:nvPr/>
        </p:nvSpPr>
        <p:spPr>
          <a:xfrm>
            <a:off x="10570464" y="5266944"/>
            <a:ext cx="1207008" cy="646331"/>
          </a:xfrm>
          <a:prstGeom prst="rect">
            <a:avLst/>
          </a:prstGeom>
          <a:noFill/>
          <a:scene3d>
            <a:camera prst="orthographicFront"/>
            <a:lightRig rig="threePt" dir="t"/>
          </a:scene3d>
          <a:sp3d>
            <a:bevelT/>
          </a:sp3d>
        </p:spPr>
        <p:txBody>
          <a:bodyPr wrap="square" rtlCol="0">
            <a:spAutoFit/>
          </a:bodyPr>
          <a:lstStyle/>
          <a:p>
            <a:r>
              <a:rPr lang="en-GB" dirty="0">
                <a:solidFill>
                  <a:srgbClr val="FFFF00"/>
                </a:solidFill>
                <a:hlinkClick r:id="rId4" action="ppaction://hlinksldjump">
                  <a:extLst>
                    <a:ext uri="{A12FA001-AC4F-418D-AE19-62706E023703}">
                      <ahyp:hlinkClr xmlns:ahyp="http://schemas.microsoft.com/office/drawing/2018/hyperlinkcolor" val="tx"/>
                    </a:ext>
                  </a:extLst>
                </a:hlinkClick>
              </a:rPr>
              <a:t>Return to menu</a:t>
            </a:r>
            <a:endParaRPr lang="en-GB" dirty="0">
              <a:solidFill>
                <a:srgbClr val="FFFF00"/>
              </a:solidFill>
            </a:endParaRPr>
          </a:p>
        </p:txBody>
      </p:sp>
    </p:spTree>
    <p:extLst>
      <p:ext uri="{BB962C8B-B14F-4D97-AF65-F5344CB8AC3E}">
        <p14:creationId xmlns:p14="http://schemas.microsoft.com/office/powerpoint/2010/main" val="2896889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5A79882-4780-1668-1728-AA7264F4A05F}"/>
              </a:ext>
            </a:extLst>
          </p:cNvPr>
          <p:cNvSpPr>
            <a:spLocks noGrp="1"/>
          </p:cNvSpPr>
          <p:nvPr>
            <p:ph type="title"/>
          </p:nvPr>
        </p:nvSpPr>
        <p:spPr>
          <a:xfrm>
            <a:off x="677334" y="609600"/>
            <a:ext cx="8596668" cy="1109472"/>
          </a:xfrm>
        </p:spPr>
        <p:txBody>
          <a:bodyPr>
            <a:normAutofit/>
          </a:bodyPr>
          <a:lstStyle/>
          <a:p>
            <a:r>
              <a:rPr lang="en-GB" sz="1800" dirty="0"/>
              <a:t>Actions may be required by volunteers in responding to emergency incidents. Owners of emergency plans are legally liable for the actions of volunteers that they ask to be involved. How can we cover ourselves for this liability? </a:t>
            </a:r>
          </a:p>
        </p:txBody>
      </p:sp>
      <p:sp>
        <p:nvSpPr>
          <p:cNvPr id="3" name="Content Placeholder 2">
            <a:extLst>
              <a:ext uri="{FF2B5EF4-FFF2-40B4-BE49-F238E27FC236}">
                <a16:creationId xmlns:a16="http://schemas.microsoft.com/office/drawing/2014/main" id="{0A12C0D5-B70C-B13D-48B4-C13F1528745D}"/>
              </a:ext>
            </a:extLst>
          </p:cNvPr>
          <p:cNvSpPr>
            <a:spLocks noGrp="1"/>
          </p:cNvSpPr>
          <p:nvPr>
            <p:ph idx="1"/>
          </p:nvPr>
        </p:nvSpPr>
        <p:spPr/>
        <p:txBody>
          <a:bodyPr>
            <a:normAutofit/>
          </a:bodyPr>
          <a:lstStyle/>
          <a:p>
            <a:r>
              <a:rPr lang="en-GB" sz="2400" dirty="0">
                <a:solidFill>
                  <a:schemeClr val="accent1"/>
                </a:solidFill>
              </a:rPr>
              <a:t>A</a:t>
            </a:r>
            <a:r>
              <a:rPr lang="en-GB" dirty="0"/>
              <a:t>: Town and Parish Council public liability insurance should cover volunteers that they direct. Check with your insurer that this is the case.</a:t>
            </a:r>
          </a:p>
          <a:p>
            <a:r>
              <a:rPr lang="en-GB" dirty="0"/>
              <a:t>In an Emergency, the </a:t>
            </a:r>
            <a:r>
              <a:rPr lang="en-GB" dirty="0">
                <a:hlinkClick r:id="rId3" action="ppaction://hlinksldjump"/>
              </a:rPr>
              <a:t>SARAH Act </a:t>
            </a:r>
            <a:r>
              <a:rPr lang="en-GB" dirty="0"/>
              <a:t>is intended to reassure people that their efforts to help others or engage in socially useful activities will be supported by the legal system. It is worth noting that there are no known instances of people/councils facing legal action for emergency response. See the next slide for more on the SARAH Act</a:t>
            </a:r>
          </a:p>
          <a:p>
            <a:r>
              <a:rPr lang="en-GB" dirty="0"/>
              <a:t>Under certain conditions, DCC will </a:t>
            </a:r>
            <a:r>
              <a:rPr lang="en-GB" dirty="0">
                <a:hlinkClick r:id="rId4" action="ppaction://hlinksldjump"/>
              </a:rPr>
              <a:t>insure snow wardens</a:t>
            </a:r>
            <a:r>
              <a:rPr lang="en-GB" dirty="0"/>
              <a:t>.</a:t>
            </a:r>
            <a:endParaRPr lang="en-GB" sz="1400" dirty="0"/>
          </a:p>
        </p:txBody>
      </p:sp>
      <p:sp>
        <p:nvSpPr>
          <p:cNvPr id="4" name="TextBox 3">
            <a:extLst>
              <a:ext uri="{FF2B5EF4-FFF2-40B4-BE49-F238E27FC236}">
                <a16:creationId xmlns:a16="http://schemas.microsoft.com/office/drawing/2014/main" id="{991EF342-8015-F1C8-D81F-B8E82C49D606}"/>
              </a:ext>
            </a:extLst>
          </p:cNvPr>
          <p:cNvSpPr txBox="1"/>
          <p:nvPr/>
        </p:nvSpPr>
        <p:spPr>
          <a:xfrm>
            <a:off x="10570464" y="5266944"/>
            <a:ext cx="1207008" cy="646331"/>
          </a:xfrm>
          <a:prstGeom prst="rect">
            <a:avLst/>
          </a:prstGeom>
          <a:noFill/>
          <a:scene3d>
            <a:camera prst="orthographicFront"/>
            <a:lightRig rig="threePt" dir="t"/>
          </a:scene3d>
          <a:sp3d>
            <a:bevelT/>
          </a:sp3d>
        </p:spPr>
        <p:txBody>
          <a:bodyPr wrap="square" rtlCol="0">
            <a:spAutoFit/>
          </a:bodyPr>
          <a:lstStyle/>
          <a:p>
            <a:r>
              <a:rPr lang="en-GB" dirty="0">
                <a:solidFill>
                  <a:srgbClr val="FFFF00"/>
                </a:solidFill>
                <a:hlinkClick r:id="rId5" action="ppaction://hlinksldjump">
                  <a:extLst>
                    <a:ext uri="{A12FA001-AC4F-418D-AE19-62706E023703}">
                      <ahyp:hlinkClr xmlns:ahyp="http://schemas.microsoft.com/office/drawing/2018/hyperlinkcolor" val="tx"/>
                    </a:ext>
                  </a:extLst>
                </a:hlinkClick>
              </a:rPr>
              <a:t>Return to menu</a:t>
            </a:r>
            <a:endParaRPr lang="en-GB" dirty="0">
              <a:solidFill>
                <a:srgbClr val="FFFF00"/>
              </a:solidFill>
            </a:endParaRPr>
          </a:p>
        </p:txBody>
      </p:sp>
    </p:spTree>
    <p:extLst>
      <p:ext uri="{BB962C8B-B14F-4D97-AF65-F5344CB8AC3E}">
        <p14:creationId xmlns:p14="http://schemas.microsoft.com/office/powerpoint/2010/main" val="2552292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10DBE-BFA9-9676-7AE2-BC7F034C2F79}"/>
              </a:ext>
            </a:extLst>
          </p:cNvPr>
          <p:cNvSpPr>
            <a:spLocks noGrp="1"/>
          </p:cNvSpPr>
          <p:nvPr>
            <p:ph type="title"/>
          </p:nvPr>
        </p:nvSpPr>
        <p:spPr/>
        <p:txBody>
          <a:bodyPr>
            <a:normAutofit/>
          </a:bodyPr>
          <a:lstStyle/>
          <a:p>
            <a:r>
              <a:rPr lang="en-GB" sz="2800" dirty="0"/>
              <a:t>SARAH Act</a:t>
            </a:r>
          </a:p>
        </p:txBody>
      </p:sp>
      <p:sp>
        <p:nvSpPr>
          <p:cNvPr id="3" name="Content Placeholder 2">
            <a:extLst>
              <a:ext uri="{FF2B5EF4-FFF2-40B4-BE49-F238E27FC236}">
                <a16:creationId xmlns:a16="http://schemas.microsoft.com/office/drawing/2014/main" id="{DCB6368E-BDF3-5B9B-96EA-8F7A69F8F83B}"/>
              </a:ext>
            </a:extLst>
          </p:cNvPr>
          <p:cNvSpPr>
            <a:spLocks noGrp="1"/>
          </p:cNvSpPr>
          <p:nvPr>
            <p:ph idx="1"/>
          </p:nvPr>
        </p:nvSpPr>
        <p:spPr>
          <a:xfrm>
            <a:off x="677334" y="1412240"/>
            <a:ext cx="8596668" cy="5283199"/>
          </a:xfrm>
        </p:spPr>
        <p:txBody>
          <a:bodyPr>
            <a:normAutofit fontScale="85000" lnSpcReduction="10000"/>
          </a:bodyPr>
          <a:lstStyle/>
          <a:p>
            <a:r>
              <a:rPr lang="en-GB" b="1" dirty="0"/>
              <a:t>Encouraging Social Action:</a:t>
            </a:r>
            <a:r>
              <a:rPr lang="en-GB" dirty="0"/>
              <a:t> </a:t>
            </a:r>
            <a:endParaRPr lang="en-GB" sz="2000" dirty="0"/>
          </a:p>
          <a:p>
            <a:r>
              <a:rPr lang="en-GB" dirty="0"/>
              <a:t>The Act's primary goal is to reassure people that their efforts to help others or engage in socially useful activities will be supported by the legal system. </a:t>
            </a:r>
            <a:endParaRPr lang="en-GB" sz="2000" dirty="0"/>
          </a:p>
          <a:p>
            <a:r>
              <a:rPr lang="en-GB" b="1" dirty="0"/>
              <a:t>Contextualizing Liability:</a:t>
            </a:r>
            <a:r>
              <a:rPr lang="en-GB" dirty="0"/>
              <a:t> </a:t>
            </a:r>
            <a:endParaRPr lang="en-GB" sz="2000" dirty="0"/>
          </a:p>
          <a:p>
            <a:r>
              <a:rPr lang="en-GB" dirty="0"/>
              <a:t>In a civil negligence claim, the court must now consider the context of the defendant's actions, focusing on three specific areas: </a:t>
            </a:r>
            <a:endParaRPr lang="en-GB" sz="2000" dirty="0"/>
          </a:p>
          <a:p>
            <a:pPr lvl="1"/>
            <a:r>
              <a:rPr lang="en-GB" b="1" dirty="0"/>
              <a:t>Social Benefit:</a:t>
            </a:r>
            <a:r>
              <a:rPr lang="en-GB" dirty="0"/>
              <a:t> Whether the person was acting for the "benefit of society" or its members. </a:t>
            </a:r>
            <a:endParaRPr lang="en-GB" sz="1800" dirty="0"/>
          </a:p>
          <a:p>
            <a:pPr lvl="1"/>
            <a:r>
              <a:rPr lang="en-GB" b="1" dirty="0"/>
              <a:t>Responsible Approach:</a:t>
            </a:r>
            <a:r>
              <a:rPr lang="en-GB" dirty="0"/>
              <a:t> Whether the person demonstrated a "predominantly responsible approach" towards the safety of others during the activity. </a:t>
            </a:r>
            <a:endParaRPr lang="en-GB" sz="1800" dirty="0"/>
          </a:p>
          <a:p>
            <a:pPr lvl="1"/>
            <a:r>
              <a:rPr lang="en-GB" b="1" dirty="0"/>
              <a:t>Heroic Intervention:</a:t>
            </a:r>
            <a:r>
              <a:rPr lang="en-GB" dirty="0"/>
              <a:t> Whether the person was "acting heroically" by intervening in an emergency to assist someone in danger. </a:t>
            </a:r>
            <a:endParaRPr lang="en-GB" sz="1800" dirty="0"/>
          </a:p>
          <a:p>
            <a:r>
              <a:rPr lang="en-GB" b="1" dirty="0"/>
              <a:t>No Exemption from Liability:</a:t>
            </a:r>
            <a:r>
              <a:rPr lang="en-GB" dirty="0"/>
              <a:t> </a:t>
            </a:r>
            <a:endParaRPr lang="en-GB" sz="2000" dirty="0"/>
          </a:p>
          <a:p>
            <a:r>
              <a:rPr lang="en-GB" dirty="0"/>
              <a:t>The Act does </a:t>
            </a:r>
            <a:r>
              <a:rPr lang="en-GB" b="1" dirty="0"/>
              <a:t>not</a:t>
            </a:r>
            <a:r>
              <a:rPr lang="en-GB" dirty="0"/>
              <a:t> give people a license to take unnecessary risks or absolve them from responsibility if their actions were not reasonable. If a person's conduct fell below the expected standard of care, they can still be held liable. </a:t>
            </a:r>
            <a:endParaRPr lang="en-GB" sz="2000" dirty="0"/>
          </a:p>
          <a:p>
            <a:r>
              <a:rPr lang="en-GB" b="1" dirty="0"/>
              <a:t>Scope of Application:</a:t>
            </a:r>
            <a:r>
              <a:rPr lang="en-GB" dirty="0"/>
              <a:t> </a:t>
            </a:r>
            <a:endParaRPr lang="en-GB" sz="2000" dirty="0"/>
          </a:p>
          <a:p>
            <a:r>
              <a:rPr lang="en-GB" dirty="0"/>
              <a:t>The Act applies to both individuals and organizations, including employers. It can be relevant in various situations, from individuals intervening in emergencies to sports coaches providing assistance. </a:t>
            </a:r>
            <a:endParaRPr lang="en-GB" sz="2000" dirty="0"/>
          </a:p>
          <a:p>
            <a:endParaRPr lang="en-GB" dirty="0"/>
          </a:p>
        </p:txBody>
      </p:sp>
      <p:sp>
        <p:nvSpPr>
          <p:cNvPr id="5" name="TextBox 4">
            <a:extLst>
              <a:ext uri="{FF2B5EF4-FFF2-40B4-BE49-F238E27FC236}">
                <a16:creationId xmlns:a16="http://schemas.microsoft.com/office/drawing/2014/main" id="{64EE0556-F466-0977-5C9C-D64713506100}"/>
              </a:ext>
            </a:extLst>
          </p:cNvPr>
          <p:cNvSpPr txBox="1"/>
          <p:nvPr/>
        </p:nvSpPr>
        <p:spPr>
          <a:xfrm>
            <a:off x="10570464" y="5266944"/>
            <a:ext cx="1207008" cy="646331"/>
          </a:xfrm>
          <a:prstGeom prst="rect">
            <a:avLst/>
          </a:prstGeom>
          <a:noFill/>
          <a:scene3d>
            <a:camera prst="orthographicFront"/>
            <a:lightRig rig="threePt" dir="t"/>
          </a:scene3d>
          <a:sp3d>
            <a:bevelT/>
          </a:sp3d>
        </p:spPr>
        <p:txBody>
          <a:bodyPr wrap="square" rtlCol="0">
            <a:spAutoFit/>
          </a:bodyPr>
          <a:lstStyle/>
          <a:p>
            <a:r>
              <a:rPr lang="en-GB" dirty="0">
                <a:solidFill>
                  <a:srgbClr val="FFFF00"/>
                </a:solidFill>
                <a:hlinkClick r:id="rId2" action="ppaction://hlinksldjump">
                  <a:extLst>
                    <a:ext uri="{A12FA001-AC4F-418D-AE19-62706E023703}">
                      <ahyp:hlinkClr xmlns:ahyp="http://schemas.microsoft.com/office/drawing/2018/hyperlinkcolor" val="tx"/>
                    </a:ext>
                  </a:extLst>
                </a:hlinkClick>
              </a:rPr>
              <a:t>Return to menu</a:t>
            </a:r>
            <a:endParaRPr lang="en-GB" dirty="0">
              <a:solidFill>
                <a:srgbClr val="FFFF00"/>
              </a:solidFill>
            </a:endParaRPr>
          </a:p>
        </p:txBody>
      </p:sp>
    </p:spTree>
    <p:extLst>
      <p:ext uri="{BB962C8B-B14F-4D97-AF65-F5344CB8AC3E}">
        <p14:creationId xmlns:p14="http://schemas.microsoft.com/office/powerpoint/2010/main" val="16287009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CFE50-2CAA-359B-B3FD-07850864EC9E}"/>
              </a:ext>
            </a:extLst>
          </p:cNvPr>
          <p:cNvSpPr>
            <a:spLocks noGrp="1"/>
          </p:cNvSpPr>
          <p:nvPr>
            <p:ph type="title"/>
          </p:nvPr>
        </p:nvSpPr>
        <p:spPr>
          <a:xfrm>
            <a:off x="595853" y="221811"/>
            <a:ext cx="8596668" cy="811794"/>
          </a:xfrm>
        </p:spPr>
        <p:txBody>
          <a:bodyPr/>
          <a:lstStyle/>
          <a:p>
            <a:r>
              <a:rPr lang="en-GB" sz="2800" b="1" dirty="0"/>
              <a:t>Snow Wardens</a:t>
            </a:r>
            <a:endParaRPr lang="en-GB" dirty="0"/>
          </a:p>
        </p:txBody>
      </p:sp>
      <p:sp>
        <p:nvSpPr>
          <p:cNvPr id="3" name="Content Placeholder 2">
            <a:extLst>
              <a:ext uri="{FF2B5EF4-FFF2-40B4-BE49-F238E27FC236}">
                <a16:creationId xmlns:a16="http://schemas.microsoft.com/office/drawing/2014/main" id="{1BC8E57B-3279-1CC1-B088-4C3D4ACF69F0}"/>
              </a:ext>
            </a:extLst>
          </p:cNvPr>
          <p:cNvSpPr>
            <a:spLocks noGrp="1"/>
          </p:cNvSpPr>
          <p:nvPr>
            <p:ph idx="1"/>
          </p:nvPr>
        </p:nvSpPr>
        <p:spPr>
          <a:xfrm>
            <a:off x="677334" y="1033606"/>
            <a:ext cx="8596668" cy="5602584"/>
          </a:xfrm>
        </p:spPr>
        <p:txBody>
          <a:bodyPr>
            <a:normAutofit lnSpcReduction="10000"/>
          </a:bodyPr>
          <a:lstStyle/>
          <a:p>
            <a:r>
              <a:rPr lang="en-GB" dirty="0"/>
              <a:t>DCC will provide public liability for voluntary work (i.e. claims resulting from work carried out under the Snow Warden Schemes) providing:</a:t>
            </a:r>
          </a:p>
          <a:p>
            <a:pPr lvl="1"/>
            <a:r>
              <a:rPr lang="en-GB" b="1" dirty="0"/>
              <a:t>Relevant details are held by DCC e.g. Snow Warden details are held</a:t>
            </a:r>
            <a:endParaRPr lang="en-GB" dirty="0"/>
          </a:p>
          <a:p>
            <a:pPr lvl="1"/>
            <a:r>
              <a:rPr lang="en-GB" dirty="0"/>
              <a:t>Online training has been completed by the Snow Warden, and any other volunteers have been trained by the Snow Warden</a:t>
            </a:r>
          </a:p>
          <a:p>
            <a:pPr lvl="1"/>
            <a:r>
              <a:rPr lang="en-GB" b="1" dirty="0"/>
              <a:t>The volunteers are registered with the parish/town Council or community group</a:t>
            </a:r>
            <a:endParaRPr lang="en-GB" dirty="0"/>
          </a:p>
          <a:p>
            <a:pPr lvl="1"/>
            <a:r>
              <a:rPr lang="en-GB" dirty="0"/>
              <a:t>The work is part of the local Snow Plan</a:t>
            </a:r>
          </a:p>
          <a:p>
            <a:r>
              <a:rPr lang="en-GB" dirty="0"/>
              <a:t>DCC </a:t>
            </a:r>
            <a:r>
              <a:rPr lang="en-GB" b="1" u="sng" dirty="0"/>
              <a:t>will not cover</a:t>
            </a:r>
            <a:r>
              <a:rPr lang="en-GB" dirty="0"/>
              <a:t>:</a:t>
            </a:r>
          </a:p>
          <a:p>
            <a:pPr lvl="1"/>
            <a:r>
              <a:rPr lang="en-GB" dirty="0"/>
              <a:t>Contractors</a:t>
            </a:r>
          </a:p>
          <a:p>
            <a:pPr lvl="1"/>
            <a:r>
              <a:rPr lang="en-GB" dirty="0"/>
              <a:t>Personal injury</a:t>
            </a:r>
          </a:p>
          <a:p>
            <a:pPr lvl="1"/>
            <a:r>
              <a:rPr lang="en-GB" dirty="0"/>
              <a:t>Damage to vehicles and equipment</a:t>
            </a:r>
          </a:p>
          <a:p>
            <a:pPr lvl="1"/>
            <a:r>
              <a:rPr lang="en-GB" dirty="0"/>
              <a:t>Third party damage (such as hitting a car with a shovel)</a:t>
            </a:r>
          </a:p>
          <a:p>
            <a:r>
              <a:rPr lang="en-GB" dirty="0"/>
              <a:t>Organisations may already be covered or be able to extend their coverage for this.</a:t>
            </a:r>
          </a:p>
          <a:p>
            <a:pPr marL="0" indent="0">
              <a:buNone/>
            </a:pPr>
            <a:r>
              <a:rPr lang="en-GB" dirty="0"/>
              <a:t>It should be stressed that this applies to certain pre-agreed activities only. Neighbourhood Highway Officers can advise on what types of activity may be suitable under community volunteer schemes.</a:t>
            </a:r>
          </a:p>
          <a:p>
            <a:endParaRPr lang="en-GB" dirty="0"/>
          </a:p>
        </p:txBody>
      </p:sp>
      <p:sp>
        <p:nvSpPr>
          <p:cNvPr id="5" name="TextBox 4">
            <a:extLst>
              <a:ext uri="{FF2B5EF4-FFF2-40B4-BE49-F238E27FC236}">
                <a16:creationId xmlns:a16="http://schemas.microsoft.com/office/drawing/2014/main" id="{978150E3-393C-C843-03CE-71606D666533}"/>
              </a:ext>
            </a:extLst>
          </p:cNvPr>
          <p:cNvSpPr txBox="1"/>
          <p:nvPr/>
        </p:nvSpPr>
        <p:spPr>
          <a:xfrm>
            <a:off x="10570464" y="5266944"/>
            <a:ext cx="1207008" cy="646331"/>
          </a:xfrm>
          <a:prstGeom prst="rect">
            <a:avLst/>
          </a:prstGeom>
          <a:noFill/>
          <a:scene3d>
            <a:camera prst="orthographicFront"/>
            <a:lightRig rig="threePt" dir="t"/>
          </a:scene3d>
          <a:sp3d>
            <a:bevelT/>
          </a:sp3d>
        </p:spPr>
        <p:txBody>
          <a:bodyPr wrap="square" rtlCol="0">
            <a:spAutoFit/>
          </a:bodyPr>
          <a:lstStyle/>
          <a:p>
            <a:r>
              <a:rPr lang="en-GB" dirty="0">
                <a:solidFill>
                  <a:srgbClr val="FFFF00"/>
                </a:solidFill>
                <a:hlinkClick r:id="rId3" action="ppaction://hlinksldjump">
                  <a:extLst>
                    <a:ext uri="{A12FA001-AC4F-418D-AE19-62706E023703}">
                      <ahyp:hlinkClr xmlns:ahyp="http://schemas.microsoft.com/office/drawing/2018/hyperlinkcolor" val="tx"/>
                    </a:ext>
                  </a:extLst>
                </a:hlinkClick>
              </a:rPr>
              <a:t>Return to menu</a:t>
            </a:r>
            <a:endParaRPr lang="en-GB" dirty="0">
              <a:solidFill>
                <a:srgbClr val="FFFF00"/>
              </a:solidFill>
            </a:endParaRPr>
          </a:p>
        </p:txBody>
      </p:sp>
    </p:spTree>
    <p:extLst>
      <p:ext uri="{BB962C8B-B14F-4D97-AF65-F5344CB8AC3E}">
        <p14:creationId xmlns:p14="http://schemas.microsoft.com/office/powerpoint/2010/main" val="15003795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84E2E-9C2A-E531-B29F-B6B4AD0BF0CC}"/>
              </a:ext>
            </a:extLst>
          </p:cNvPr>
          <p:cNvSpPr>
            <a:spLocks noGrp="1"/>
          </p:cNvSpPr>
          <p:nvPr>
            <p:ph type="title"/>
          </p:nvPr>
        </p:nvSpPr>
        <p:spPr>
          <a:xfrm>
            <a:off x="677334" y="609600"/>
            <a:ext cx="8596668" cy="890016"/>
          </a:xfrm>
        </p:spPr>
        <p:txBody>
          <a:bodyPr>
            <a:normAutofit/>
          </a:bodyPr>
          <a:lstStyle/>
          <a:p>
            <a:r>
              <a:rPr lang="en-GB" sz="1800" dirty="0"/>
              <a:t>Are there too many weather warnings, resulting in a ‘boy who cried wolf’ attitude?</a:t>
            </a:r>
          </a:p>
        </p:txBody>
      </p:sp>
      <p:sp>
        <p:nvSpPr>
          <p:cNvPr id="3" name="Content Placeholder 2">
            <a:extLst>
              <a:ext uri="{FF2B5EF4-FFF2-40B4-BE49-F238E27FC236}">
                <a16:creationId xmlns:a16="http://schemas.microsoft.com/office/drawing/2014/main" id="{94F2D57C-2088-27E4-85AF-0ED0032FF0C0}"/>
              </a:ext>
            </a:extLst>
          </p:cNvPr>
          <p:cNvSpPr>
            <a:spLocks noGrp="1"/>
          </p:cNvSpPr>
          <p:nvPr>
            <p:ph idx="1"/>
          </p:nvPr>
        </p:nvSpPr>
        <p:spPr>
          <a:xfrm>
            <a:off x="677334" y="1664209"/>
            <a:ext cx="8596668" cy="4377154"/>
          </a:xfrm>
        </p:spPr>
        <p:txBody>
          <a:bodyPr>
            <a:normAutofit/>
          </a:bodyPr>
          <a:lstStyle/>
          <a:p>
            <a:r>
              <a:rPr lang="en-GB" sz="2000" b="1" dirty="0">
                <a:solidFill>
                  <a:schemeClr val="accent1"/>
                </a:solidFill>
              </a:rPr>
              <a:t>A</a:t>
            </a:r>
            <a:r>
              <a:rPr lang="en-GB" sz="1400" dirty="0"/>
              <a:t>: </a:t>
            </a:r>
            <a:r>
              <a:rPr lang="en-GB" dirty="0"/>
              <a:t>Met Office weather warnings are based on multiple factors to determine likelihood and the potential severity of risk. Very briefly:</a:t>
            </a:r>
          </a:p>
          <a:p>
            <a:pPr lvl="1"/>
            <a:r>
              <a:rPr lang="en-GB" sz="1400" dirty="0"/>
              <a:t>A Yellow weather warning indicates a likelihood of some disruption but that many people will be able to continue with their plans, or a low likelihood of more severe impacts</a:t>
            </a:r>
          </a:p>
          <a:p>
            <a:pPr lvl="1"/>
            <a:r>
              <a:rPr lang="en-GB" sz="1400" dirty="0"/>
              <a:t>Amber means increased likelihood and the possibility of travel disruption, power cuts and potential risk to life and property.</a:t>
            </a:r>
          </a:p>
          <a:p>
            <a:pPr lvl="1"/>
            <a:r>
              <a:rPr lang="en-GB" sz="1400" dirty="0"/>
              <a:t>Red means dangerous weather is expected and you should take action to stay safe.</a:t>
            </a:r>
          </a:p>
          <a:p>
            <a:endParaRPr lang="en-GB" sz="1400" dirty="0"/>
          </a:p>
          <a:p>
            <a:r>
              <a:rPr lang="en-GB" sz="1400" dirty="0"/>
              <a:t>There is more detailed information including a helpful short video on the Met Office website:  </a:t>
            </a:r>
            <a:r>
              <a:rPr lang="en-GB" sz="1400" u="sng" dirty="0">
                <a:hlinkClick r:id="rId2"/>
              </a:rPr>
              <a:t>Weather warnings guide - Met Office</a:t>
            </a:r>
            <a:endParaRPr lang="en-GB" sz="1400" dirty="0"/>
          </a:p>
          <a:p>
            <a:r>
              <a:rPr lang="en-GB" sz="1400" dirty="0"/>
              <a:t>Headlines may exaggerate the possible impacts of the weather – there is a useful video here: </a:t>
            </a:r>
          </a:p>
          <a:p>
            <a:r>
              <a:rPr lang="en-GB" sz="1400" u="sng" dirty="0">
                <a:hlinkClick r:id="rId3"/>
              </a:rPr>
              <a:t>28/12/24 - Can you trust a weather headline? - Met Office explains - Met Office UK Weather</a:t>
            </a:r>
            <a:endParaRPr lang="en-GB" sz="1400" u="sng" dirty="0"/>
          </a:p>
          <a:p>
            <a:r>
              <a:rPr lang="en-GB" u="sng" dirty="0"/>
              <a:t>See also </a:t>
            </a:r>
            <a:r>
              <a:rPr lang="en-GB" u="sng" dirty="0">
                <a:hlinkClick r:id="rId4" action="ppaction://hlinksldjump"/>
              </a:rPr>
              <a:t>can a Boscastle-type event be predicted</a:t>
            </a:r>
            <a:r>
              <a:rPr lang="en-GB" u="sng" dirty="0"/>
              <a:t>?</a:t>
            </a:r>
            <a:endParaRPr lang="en-GB" dirty="0"/>
          </a:p>
          <a:p>
            <a:endParaRPr lang="en-GB" sz="1400" dirty="0"/>
          </a:p>
        </p:txBody>
      </p:sp>
      <p:sp>
        <p:nvSpPr>
          <p:cNvPr id="5" name="TextBox 4">
            <a:extLst>
              <a:ext uri="{FF2B5EF4-FFF2-40B4-BE49-F238E27FC236}">
                <a16:creationId xmlns:a16="http://schemas.microsoft.com/office/drawing/2014/main" id="{EBE6D580-84D9-F96D-9BFE-EA1F7D1DC7EF}"/>
              </a:ext>
            </a:extLst>
          </p:cNvPr>
          <p:cNvSpPr txBox="1"/>
          <p:nvPr/>
        </p:nvSpPr>
        <p:spPr>
          <a:xfrm>
            <a:off x="10570464" y="5266944"/>
            <a:ext cx="1207008" cy="646331"/>
          </a:xfrm>
          <a:prstGeom prst="rect">
            <a:avLst/>
          </a:prstGeom>
          <a:noFill/>
          <a:scene3d>
            <a:camera prst="orthographicFront"/>
            <a:lightRig rig="threePt" dir="t"/>
          </a:scene3d>
          <a:sp3d>
            <a:bevelT/>
          </a:sp3d>
        </p:spPr>
        <p:txBody>
          <a:bodyPr wrap="square" rtlCol="0">
            <a:spAutoFit/>
          </a:bodyPr>
          <a:lstStyle/>
          <a:p>
            <a:r>
              <a:rPr lang="en-GB" dirty="0">
                <a:solidFill>
                  <a:srgbClr val="FFFF00"/>
                </a:solidFill>
                <a:hlinkClick r:id="rId5" action="ppaction://hlinksldjump">
                  <a:extLst>
                    <a:ext uri="{A12FA001-AC4F-418D-AE19-62706E023703}">
                      <ahyp:hlinkClr xmlns:ahyp="http://schemas.microsoft.com/office/drawing/2018/hyperlinkcolor" val="tx"/>
                    </a:ext>
                  </a:extLst>
                </a:hlinkClick>
              </a:rPr>
              <a:t>Return to menu</a:t>
            </a:r>
            <a:endParaRPr lang="en-GB" dirty="0">
              <a:solidFill>
                <a:srgbClr val="FFFF00"/>
              </a:solidFill>
            </a:endParaRPr>
          </a:p>
        </p:txBody>
      </p:sp>
    </p:spTree>
    <p:extLst>
      <p:ext uri="{BB962C8B-B14F-4D97-AF65-F5344CB8AC3E}">
        <p14:creationId xmlns:p14="http://schemas.microsoft.com/office/powerpoint/2010/main" val="474887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57CD23-BC8F-4FE1-80AC-B9CF9A937F9F}"/>
              </a:ext>
            </a:extLst>
          </p:cNvPr>
          <p:cNvSpPr>
            <a:spLocks noGrp="1"/>
          </p:cNvSpPr>
          <p:nvPr>
            <p:ph type="title"/>
          </p:nvPr>
        </p:nvSpPr>
        <p:spPr>
          <a:xfrm>
            <a:off x="677334" y="609600"/>
            <a:ext cx="8596668" cy="597408"/>
          </a:xfrm>
        </p:spPr>
        <p:txBody>
          <a:bodyPr>
            <a:normAutofit/>
          </a:bodyPr>
          <a:lstStyle/>
          <a:p>
            <a:r>
              <a:rPr lang="en-GB" sz="1800" dirty="0"/>
              <a:t>Q: Can a Boscastle-type incident be predicted? </a:t>
            </a:r>
          </a:p>
        </p:txBody>
      </p:sp>
      <p:sp>
        <p:nvSpPr>
          <p:cNvPr id="3" name="Content Placeholder 2">
            <a:extLst>
              <a:ext uri="{FF2B5EF4-FFF2-40B4-BE49-F238E27FC236}">
                <a16:creationId xmlns:a16="http://schemas.microsoft.com/office/drawing/2014/main" id="{40D36478-9768-F437-4B05-CBA27C24F05F}"/>
              </a:ext>
            </a:extLst>
          </p:cNvPr>
          <p:cNvSpPr>
            <a:spLocks noGrp="1"/>
          </p:cNvSpPr>
          <p:nvPr>
            <p:ph idx="1"/>
          </p:nvPr>
        </p:nvSpPr>
        <p:spPr>
          <a:xfrm>
            <a:off x="604182" y="1488613"/>
            <a:ext cx="8596668" cy="3880773"/>
          </a:xfrm>
        </p:spPr>
        <p:txBody>
          <a:bodyPr>
            <a:normAutofit/>
          </a:bodyPr>
          <a:lstStyle/>
          <a:p>
            <a:r>
              <a:rPr lang="en-GB" sz="2400" dirty="0">
                <a:solidFill>
                  <a:schemeClr val="accent1"/>
                </a:solidFill>
              </a:rPr>
              <a:t>A</a:t>
            </a:r>
            <a:r>
              <a:rPr lang="en-GB" sz="1600" dirty="0"/>
              <a:t>: </a:t>
            </a:r>
            <a:r>
              <a:rPr lang="en-GB" dirty="0"/>
              <a:t>Forecasts have improved since the severe flooding in Boscastle, but it is worth remembering that weather impacts can sometimes be very localised in the region, with one town being affected severely whilst the next village escapes completely.</a:t>
            </a:r>
            <a:endParaRPr lang="en-GB" sz="1600" dirty="0"/>
          </a:p>
        </p:txBody>
      </p:sp>
      <p:sp>
        <p:nvSpPr>
          <p:cNvPr id="5" name="TextBox 4">
            <a:extLst>
              <a:ext uri="{FF2B5EF4-FFF2-40B4-BE49-F238E27FC236}">
                <a16:creationId xmlns:a16="http://schemas.microsoft.com/office/drawing/2014/main" id="{7A48513E-8031-B030-1F4E-D5392EAEA537}"/>
              </a:ext>
            </a:extLst>
          </p:cNvPr>
          <p:cNvSpPr txBox="1"/>
          <p:nvPr/>
        </p:nvSpPr>
        <p:spPr>
          <a:xfrm>
            <a:off x="10570464" y="5266944"/>
            <a:ext cx="1207008" cy="646331"/>
          </a:xfrm>
          <a:prstGeom prst="rect">
            <a:avLst/>
          </a:prstGeom>
          <a:noFill/>
          <a:scene3d>
            <a:camera prst="orthographicFront"/>
            <a:lightRig rig="threePt" dir="t"/>
          </a:scene3d>
          <a:sp3d>
            <a:bevelT/>
          </a:sp3d>
        </p:spPr>
        <p:txBody>
          <a:bodyPr wrap="square" rtlCol="0">
            <a:spAutoFit/>
          </a:bodyPr>
          <a:lstStyle/>
          <a:p>
            <a:r>
              <a:rPr lang="en-GB" dirty="0">
                <a:solidFill>
                  <a:srgbClr val="FFFF00"/>
                </a:solidFill>
                <a:hlinkClick r:id="rId2" action="ppaction://hlinksldjump">
                  <a:extLst>
                    <a:ext uri="{A12FA001-AC4F-418D-AE19-62706E023703}">
                      <ahyp:hlinkClr xmlns:ahyp="http://schemas.microsoft.com/office/drawing/2018/hyperlinkcolor" val="tx"/>
                    </a:ext>
                  </a:extLst>
                </a:hlinkClick>
              </a:rPr>
              <a:t>Return to menu</a:t>
            </a:r>
            <a:endParaRPr lang="en-GB" dirty="0">
              <a:solidFill>
                <a:srgbClr val="FFFF00"/>
              </a:solidFill>
            </a:endParaRPr>
          </a:p>
        </p:txBody>
      </p:sp>
    </p:spTree>
    <p:extLst>
      <p:ext uri="{BB962C8B-B14F-4D97-AF65-F5344CB8AC3E}">
        <p14:creationId xmlns:p14="http://schemas.microsoft.com/office/powerpoint/2010/main" val="2412817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E6A7C-AD31-8955-5B67-B96CBE55C48E}"/>
              </a:ext>
            </a:extLst>
          </p:cNvPr>
          <p:cNvSpPr>
            <a:spLocks noGrp="1"/>
          </p:cNvSpPr>
          <p:nvPr>
            <p:ph type="title"/>
          </p:nvPr>
        </p:nvSpPr>
        <p:spPr>
          <a:xfrm>
            <a:off x="677334" y="609600"/>
            <a:ext cx="8596668" cy="844296"/>
          </a:xfrm>
        </p:spPr>
        <p:txBody>
          <a:bodyPr>
            <a:normAutofit/>
          </a:bodyPr>
          <a:lstStyle/>
          <a:p>
            <a:r>
              <a:rPr lang="en-GB" sz="1800" dirty="0"/>
              <a:t>Who has the authority to close a road (the example discussed was the seafront at Exmouth during a severe storm)</a:t>
            </a:r>
          </a:p>
        </p:txBody>
      </p:sp>
      <p:sp>
        <p:nvSpPr>
          <p:cNvPr id="3" name="Content Placeholder 2">
            <a:extLst>
              <a:ext uri="{FF2B5EF4-FFF2-40B4-BE49-F238E27FC236}">
                <a16:creationId xmlns:a16="http://schemas.microsoft.com/office/drawing/2014/main" id="{BB7CCEAC-E363-1E02-CD65-F5BF5741D683}"/>
              </a:ext>
            </a:extLst>
          </p:cNvPr>
          <p:cNvSpPr>
            <a:spLocks noGrp="1"/>
          </p:cNvSpPr>
          <p:nvPr>
            <p:ph idx="1"/>
          </p:nvPr>
        </p:nvSpPr>
        <p:spPr>
          <a:xfrm>
            <a:off x="677334" y="1691641"/>
            <a:ext cx="8596668" cy="4349722"/>
          </a:xfrm>
        </p:spPr>
        <p:txBody>
          <a:bodyPr>
            <a:normAutofit/>
          </a:bodyPr>
          <a:lstStyle/>
          <a:p>
            <a:r>
              <a:rPr lang="en-GB" sz="2400" b="1" dirty="0">
                <a:solidFill>
                  <a:schemeClr val="accent1"/>
                </a:solidFill>
              </a:rPr>
              <a:t>A</a:t>
            </a:r>
            <a:r>
              <a:rPr lang="en-GB" dirty="0"/>
              <a:t>: Only the emergency services and DCC Highways can close a road. </a:t>
            </a:r>
          </a:p>
          <a:p>
            <a:r>
              <a:rPr lang="en-GB" dirty="0"/>
              <a:t>A council’s Emergency Response Team could advise people to find an alternative route. However there are many instances of people ignoring road closures and if they chose to do so they cannot be forced to comply.</a:t>
            </a:r>
          </a:p>
          <a:p>
            <a:r>
              <a:rPr lang="en-GB" dirty="0"/>
              <a:t>In the Exmouth example, it was advised that people need to take personal responsibility to avoid putting themselves in dangerous situations.</a:t>
            </a:r>
          </a:p>
          <a:p>
            <a:endParaRPr lang="en-GB" dirty="0"/>
          </a:p>
        </p:txBody>
      </p:sp>
      <p:sp>
        <p:nvSpPr>
          <p:cNvPr id="5" name="TextBox 4">
            <a:extLst>
              <a:ext uri="{FF2B5EF4-FFF2-40B4-BE49-F238E27FC236}">
                <a16:creationId xmlns:a16="http://schemas.microsoft.com/office/drawing/2014/main" id="{0BFD621C-CF43-A312-6AEF-E42F34578D9C}"/>
              </a:ext>
            </a:extLst>
          </p:cNvPr>
          <p:cNvSpPr txBox="1"/>
          <p:nvPr/>
        </p:nvSpPr>
        <p:spPr>
          <a:xfrm>
            <a:off x="10570464" y="5266944"/>
            <a:ext cx="1207008" cy="646331"/>
          </a:xfrm>
          <a:prstGeom prst="rect">
            <a:avLst/>
          </a:prstGeom>
          <a:noFill/>
          <a:scene3d>
            <a:camera prst="orthographicFront"/>
            <a:lightRig rig="threePt" dir="t"/>
          </a:scene3d>
          <a:sp3d>
            <a:bevelT/>
          </a:sp3d>
        </p:spPr>
        <p:txBody>
          <a:bodyPr wrap="square" rtlCol="0">
            <a:spAutoFit/>
          </a:bodyPr>
          <a:lstStyle/>
          <a:p>
            <a:r>
              <a:rPr lang="en-GB" dirty="0">
                <a:solidFill>
                  <a:srgbClr val="FFFF00"/>
                </a:solidFill>
                <a:hlinkClick r:id="rId2" action="ppaction://hlinksldjump">
                  <a:extLst>
                    <a:ext uri="{A12FA001-AC4F-418D-AE19-62706E023703}">
                      <ahyp:hlinkClr xmlns:ahyp="http://schemas.microsoft.com/office/drawing/2018/hyperlinkcolor" val="tx"/>
                    </a:ext>
                  </a:extLst>
                </a:hlinkClick>
              </a:rPr>
              <a:t>Return to menu</a:t>
            </a:r>
            <a:endParaRPr lang="en-GB" dirty="0">
              <a:solidFill>
                <a:srgbClr val="FFFF00"/>
              </a:solidFill>
            </a:endParaRPr>
          </a:p>
        </p:txBody>
      </p:sp>
    </p:spTree>
    <p:extLst>
      <p:ext uri="{BB962C8B-B14F-4D97-AF65-F5344CB8AC3E}">
        <p14:creationId xmlns:p14="http://schemas.microsoft.com/office/powerpoint/2010/main" val="981963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CEBD19-1A06-0EA3-DB29-E71F6A393BCC}"/>
              </a:ext>
            </a:extLst>
          </p:cNvPr>
          <p:cNvSpPr>
            <a:spLocks noGrp="1"/>
          </p:cNvSpPr>
          <p:nvPr>
            <p:ph type="title"/>
          </p:nvPr>
        </p:nvSpPr>
        <p:spPr>
          <a:xfrm>
            <a:off x="677334" y="609600"/>
            <a:ext cx="8596668" cy="606552"/>
          </a:xfrm>
        </p:spPr>
        <p:txBody>
          <a:bodyPr>
            <a:normAutofit/>
          </a:bodyPr>
          <a:lstStyle/>
          <a:p>
            <a:r>
              <a:rPr lang="en-GB" sz="1800" dirty="0"/>
              <a:t>Can we call the council in an emergency?</a:t>
            </a:r>
          </a:p>
        </p:txBody>
      </p:sp>
      <p:sp>
        <p:nvSpPr>
          <p:cNvPr id="3" name="Content Placeholder 2">
            <a:extLst>
              <a:ext uri="{FF2B5EF4-FFF2-40B4-BE49-F238E27FC236}">
                <a16:creationId xmlns:a16="http://schemas.microsoft.com/office/drawing/2014/main" id="{EE01A223-F48E-3F10-F328-E49E6ACA99BD}"/>
              </a:ext>
            </a:extLst>
          </p:cNvPr>
          <p:cNvSpPr>
            <a:spLocks noGrp="1"/>
          </p:cNvSpPr>
          <p:nvPr>
            <p:ph idx="1"/>
          </p:nvPr>
        </p:nvSpPr>
        <p:spPr>
          <a:xfrm>
            <a:off x="677334" y="1362457"/>
            <a:ext cx="8596668" cy="4678906"/>
          </a:xfrm>
        </p:spPr>
        <p:txBody>
          <a:bodyPr>
            <a:normAutofit/>
          </a:bodyPr>
          <a:lstStyle/>
          <a:p>
            <a:r>
              <a:rPr lang="en-GB" sz="2800" dirty="0">
                <a:solidFill>
                  <a:schemeClr val="accent1"/>
                </a:solidFill>
              </a:rPr>
              <a:t>A</a:t>
            </a:r>
            <a:r>
              <a:rPr lang="en-GB" dirty="0"/>
              <a:t>: The short answer is no. If an emergency falls outside the resources of a community to respond, then it will be the emergency services (Fire, Police, Ambulance, Coastguard) that provide the immediate response. Devon County may be activated by the Police or Fire Service declaring a major incident and then be involved in incident coordination. </a:t>
            </a:r>
          </a:p>
          <a:p>
            <a:r>
              <a:rPr lang="en-GB" dirty="0"/>
              <a:t>In general, county and district councils do not have emergency contact/out of hours numbers. Of course, it may be appropriate to inform the council about an incident, but not as a means of eliciting an emergency response.</a:t>
            </a:r>
          </a:p>
          <a:p>
            <a:r>
              <a:rPr lang="en-GB" dirty="0"/>
              <a:t>Your Community Emergency Plan should include important contact numbers including relevant council contacts</a:t>
            </a:r>
          </a:p>
          <a:p>
            <a:r>
              <a:rPr lang="en-GB" dirty="0"/>
              <a:t>Refer to DCC </a:t>
            </a:r>
            <a:r>
              <a:rPr lang="en-GB" dirty="0">
                <a:hlinkClick r:id="rId2"/>
              </a:rPr>
              <a:t>EP Duty Officer Information presentation</a:t>
            </a:r>
            <a:r>
              <a:rPr lang="en-GB" dirty="0"/>
              <a:t> for more detail.</a:t>
            </a:r>
          </a:p>
          <a:p>
            <a:endParaRPr lang="en-GB" dirty="0"/>
          </a:p>
        </p:txBody>
      </p:sp>
      <p:sp>
        <p:nvSpPr>
          <p:cNvPr id="4" name="TextBox 3">
            <a:extLst>
              <a:ext uri="{FF2B5EF4-FFF2-40B4-BE49-F238E27FC236}">
                <a16:creationId xmlns:a16="http://schemas.microsoft.com/office/drawing/2014/main" id="{09AC52F1-FFD4-A87D-F8A9-5281332D9B9B}"/>
              </a:ext>
            </a:extLst>
          </p:cNvPr>
          <p:cNvSpPr txBox="1"/>
          <p:nvPr/>
        </p:nvSpPr>
        <p:spPr>
          <a:xfrm>
            <a:off x="10570464" y="5266944"/>
            <a:ext cx="1207008" cy="646331"/>
          </a:xfrm>
          <a:prstGeom prst="rect">
            <a:avLst/>
          </a:prstGeom>
          <a:noFill/>
          <a:scene3d>
            <a:camera prst="orthographicFront"/>
            <a:lightRig rig="threePt" dir="t"/>
          </a:scene3d>
          <a:sp3d>
            <a:bevelT/>
          </a:sp3d>
        </p:spPr>
        <p:txBody>
          <a:bodyPr wrap="square" rtlCol="0">
            <a:spAutoFit/>
          </a:bodyPr>
          <a:lstStyle/>
          <a:p>
            <a:r>
              <a:rPr lang="en-GB" dirty="0">
                <a:solidFill>
                  <a:srgbClr val="FFFF00"/>
                </a:solidFill>
                <a:hlinkClick r:id="rId3" action="ppaction://hlinksldjump">
                  <a:extLst>
                    <a:ext uri="{A12FA001-AC4F-418D-AE19-62706E023703}">
                      <ahyp:hlinkClr xmlns:ahyp="http://schemas.microsoft.com/office/drawing/2018/hyperlinkcolor" val="tx"/>
                    </a:ext>
                  </a:extLst>
                </a:hlinkClick>
              </a:rPr>
              <a:t>Return to menu</a:t>
            </a:r>
            <a:endParaRPr lang="en-GB" dirty="0">
              <a:solidFill>
                <a:srgbClr val="FFFF00"/>
              </a:solidFill>
            </a:endParaRPr>
          </a:p>
        </p:txBody>
      </p:sp>
    </p:spTree>
    <p:extLst>
      <p:ext uri="{BB962C8B-B14F-4D97-AF65-F5344CB8AC3E}">
        <p14:creationId xmlns:p14="http://schemas.microsoft.com/office/powerpoint/2010/main" val="297220871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f56a8d8-6591-4212-94a8-d0a8ff43b97d" xsi:nil="true"/>
    <lcf76f155ced4ddcb4097134ff3c332f xmlns="ea4203a6-51c4-4811-9417-a2feb0cba9a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9AAEC5CA80AD947BE20EA645990E60E" ma:contentTypeVersion="18" ma:contentTypeDescription="Create a new document." ma:contentTypeScope="" ma:versionID="584973a126fb8bb165eaeb18e99c7d87">
  <xsd:schema xmlns:xsd="http://www.w3.org/2001/XMLSchema" xmlns:xs="http://www.w3.org/2001/XMLSchema" xmlns:p="http://schemas.microsoft.com/office/2006/metadata/properties" xmlns:ns2="ea4203a6-51c4-4811-9417-a2feb0cba9a0" xmlns:ns3="8f56a8d8-6591-4212-94a8-d0a8ff43b97d" targetNamespace="http://schemas.microsoft.com/office/2006/metadata/properties" ma:root="true" ma:fieldsID="4f4dda900a2ebffeb8d16b859818f5df" ns2:_="" ns3:_="">
    <xsd:import namespace="ea4203a6-51c4-4811-9417-a2feb0cba9a0"/>
    <xsd:import namespace="8f56a8d8-6591-4212-94a8-d0a8ff43b97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2:MediaServiceSearchProperties"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a4203a6-51c4-4811-9417-a2feb0cba9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c9f4854-2e4d-4f4b-8449-b664fa80dbcc" ma:termSetId="09814cd3-568e-fe90-9814-8d621ff8fb84" ma:anchorId="fba54fb3-c3e1-fe81-a776-ca4b69148c4d" ma:open="true" ma:isKeyword="false">
      <xsd:complexType>
        <xsd:sequence>
          <xsd:element ref="pc:Terms" minOccurs="0" maxOccurs="1"/>
        </xsd:sequence>
      </xsd:complexType>
    </xsd:element>
    <xsd:element name="MediaServiceLocation" ma:index="18" nillable="true" ma:displayName="Loca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56a8d8-6591-4212-94a8-d0a8ff43b97d"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0079d09-e9fd-4f72-91b2-89828f67517d}" ma:internalName="TaxCatchAll" ma:showField="CatchAllData" ma:web="8f56a8d8-6591-4212-94a8-d0a8ff43b97d">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8B972AA-6F6C-46BF-93C3-38FDA9854F72}">
  <ds:schemaRefs>
    <ds:schemaRef ds:uri="http://purl.org/dc/dcmitype/"/>
    <ds:schemaRef ds:uri="http://schemas.microsoft.com/office/2006/metadata/properties"/>
    <ds:schemaRef ds:uri="http://purl.org/dc/terms/"/>
    <ds:schemaRef ds:uri="ea4203a6-51c4-4811-9417-a2feb0cba9a0"/>
    <ds:schemaRef ds:uri="http://schemas.microsoft.com/office/2006/documentManagement/types"/>
    <ds:schemaRef ds:uri="http://purl.org/dc/elements/1.1/"/>
    <ds:schemaRef ds:uri="http://schemas.microsoft.com/office/infopath/2007/PartnerControls"/>
    <ds:schemaRef ds:uri="http://schemas.openxmlformats.org/package/2006/metadata/core-properties"/>
    <ds:schemaRef ds:uri="8f56a8d8-6591-4212-94a8-d0a8ff43b97d"/>
    <ds:schemaRef ds:uri="http://www.w3.org/XML/1998/namespace"/>
  </ds:schemaRefs>
</ds:datastoreItem>
</file>

<file path=customXml/itemProps2.xml><?xml version="1.0" encoding="utf-8"?>
<ds:datastoreItem xmlns:ds="http://schemas.openxmlformats.org/officeDocument/2006/customXml" ds:itemID="{BEDC2BFB-9710-4FEA-BD97-62BAB9B6F375}">
  <ds:schemaRefs>
    <ds:schemaRef ds:uri="http://schemas.microsoft.com/sharepoint/v3/contenttype/forms"/>
  </ds:schemaRefs>
</ds:datastoreItem>
</file>

<file path=customXml/itemProps3.xml><?xml version="1.0" encoding="utf-8"?>
<ds:datastoreItem xmlns:ds="http://schemas.openxmlformats.org/officeDocument/2006/customXml" ds:itemID="{46A36C80-798E-4CFD-8A4C-89328D0CD2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a4203a6-51c4-4811-9417-a2feb0cba9a0"/>
    <ds:schemaRef ds:uri="8f56a8d8-6591-4212-94a8-d0a8ff43b9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53</TotalTime>
  <Words>1569</Words>
  <Application>Microsoft Office PowerPoint</Application>
  <PresentationFormat>Widescreen</PresentationFormat>
  <Paragraphs>95</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Trebuchet MS</vt:lpstr>
      <vt:lpstr>Wingdings 3</vt:lpstr>
      <vt:lpstr>Facet</vt:lpstr>
      <vt:lpstr>PowerPoint Presentation</vt:lpstr>
      <vt:lpstr>Owners of an Emergency Plan will have to store personal details of residents who might need additional support in an emergency. This raises data protection issues with conflicts between confidentiality and accessibility requirements. What is the best software for meeting these requirements?  </vt:lpstr>
      <vt:lpstr>Actions may be required by volunteers in responding to emergency incidents. Owners of emergency plans are legally liable for the actions of volunteers that they ask to be involved. How can we cover ourselves for this liability? </vt:lpstr>
      <vt:lpstr>SARAH Act</vt:lpstr>
      <vt:lpstr>Snow Wardens</vt:lpstr>
      <vt:lpstr>Are there too many weather warnings, resulting in a ‘boy who cried wolf’ attitude?</vt:lpstr>
      <vt:lpstr>Q: Can a Boscastle-type incident be predicted? </vt:lpstr>
      <vt:lpstr>Who has the authority to close a road (the example discussed was the seafront at Exmouth during a severe storm)</vt:lpstr>
      <vt:lpstr>Can we call the council in an emergency?</vt:lpstr>
      <vt:lpstr>What happens if all communication is through digital platforms and signal or power is lost?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Rod Birtles</dc:creator>
  <cp:lastModifiedBy>Rod Birtles</cp:lastModifiedBy>
  <cp:revision>1</cp:revision>
  <dcterms:created xsi:type="dcterms:W3CDTF">2025-11-03T15:05:22Z</dcterms:created>
  <dcterms:modified xsi:type="dcterms:W3CDTF">2025-11-21T16:46:57Z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0x01010039AAEC5CA80AD947BE20EA645990E60E</vt:lpwstr>
  </property>
  <property fmtid="{D5CDD505-2E9C-101B-9397-08002B2CF9AE}" pid="3" name="MediaServiceImageTags">
    <vt:lpwstr/>
  </property>
</Properties>
</file>