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648" r:id="rId5"/>
  </p:sldMasterIdLst>
  <p:notesMasterIdLst>
    <p:notesMasterId r:id="rId12"/>
  </p:notesMasterIdLst>
  <p:sldIdLst>
    <p:sldId id="311" r:id="rId6"/>
    <p:sldId id="316" r:id="rId7"/>
    <p:sldId id="1568" r:id="rId8"/>
    <p:sldId id="1569" r:id="rId9"/>
    <p:sldId id="324" r:id="rId10"/>
    <p:sldId id="25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CF3C13-43EE-44F8-ADD6-9F68A64DFDB1}" v="475" dt="2024-12-16T12:17:41.0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4D5C5B-A605-417E-B34E-6FF9D9CC84D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6E2ACC6-4F66-44B0-A261-4121B69F0C14}">
      <dgm:prSet phldrT="[Text]" custT="1"/>
      <dgm:spPr>
        <a:xfrm rot="5400000">
          <a:off x="-103022" y="104915"/>
          <a:ext cx="686819" cy="480773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sz="24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Phase 1</a:t>
          </a:r>
        </a:p>
      </dgm:t>
    </dgm:pt>
    <dgm:pt modelId="{364B1501-12A1-4098-91F9-7D98CE125BD5}" type="parTrans" cxnId="{DC948185-744C-4470-9385-C5A806819A76}">
      <dgm:prSet/>
      <dgm:spPr/>
      <dgm:t>
        <a:bodyPr/>
        <a:lstStyle/>
        <a:p>
          <a:endParaRPr lang="en-GB" sz="2400"/>
        </a:p>
      </dgm:t>
    </dgm:pt>
    <dgm:pt modelId="{F77194EB-A93B-4B35-8EE0-3BD2F8F70934}" type="sibTrans" cxnId="{DC948185-744C-4470-9385-C5A806819A76}">
      <dgm:prSet/>
      <dgm:spPr/>
      <dgm:t>
        <a:bodyPr/>
        <a:lstStyle/>
        <a:p>
          <a:endParaRPr lang="en-GB" sz="2400"/>
        </a:p>
      </dgm:t>
    </dgm:pt>
    <dgm:pt modelId="{E7C1E2DE-FE73-4D45-8579-21E1F5338043}">
      <dgm:prSet phldrT="[Text]" custT="1"/>
      <dgm:spPr>
        <a:xfrm rot="5400000">
          <a:off x="1685315" y="-1204541"/>
          <a:ext cx="446432" cy="2855516"/>
        </a:xfr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Concern for Welfare.</a:t>
          </a:r>
          <a:r>
            <a:rPr lang="en-GB" sz="2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Control room triage live Jan 2024.  </a:t>
          </a:r>
          <a:endParaRPr lang="en-GB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B1EAA90F-F1D8-4690-BC96-5238FF6F89F1}" type="parTrans" cxnId="{75523FC6-0917-4CE5-99EA-DD55A8DAB3FB}">
      <dgm:prSet/>
      <dgm:spPr/>
      <dgm:t>
        <a:bodyPr/>
        <a:lstStyle/>
        <a:p>
          <a:endParaRPr lang="en-GB" sz="2400"/>
        </a:p>
      </dgm:t>
    </dgm:pt>
    <dgm:pt modelId="{1557A295-65D5-4D98-9276-3976F30B5C22}" type="sibTrans" cxnId="{75523FC6-0917-4CE5-99EA-DD55A8DAB3FB}">
      <dgm:prSet/>
      <dgm:spPr/>
      <dgm:t>
        <a:bodyPr/>
        <a:lstStyle/>
        <a:p>
          <a:endParaRPr lang="en-GB" sz="2400"/>
        </a:p>
      </dgm:t>
    </dgm:pt>
    <dgm:pt modelId="{435B4D74-999F-4169-8CF5-DD714D08E66F}">
      <dgm:prSet phldrT="[Text]" custT="1"/>
      <dgm:spPr>
        <a:xfrm rot="5400000">
          <a:off x="-103022" y="677571"/>
          <a:ext cx="686819" cy="480773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sz="24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Phase 2</a:t>
          </a:r>
        </a:p>
      </dgm:t>
    </dgm:pt>
    <dgm:pt modelId="{99D278CE-0338-4F18-AD17-6386D7D5178A}" type="parTrans" cxnId="{BFBC872D-2DCB-4E80-A7C5-9A94830E8503}">
      <dgm:prSet/>
      <dgm:spPr/>
      <dgm:t>
        <a:bodyPr/>
        <a:lstStyle/>
        <a:p>
          <a:endParaRPr lang="en-GB" sz="2400"/>
        </a:p>
      </dgm:t>
    </dgm:pt>
    <dgm:pt modelId="{8A35AB8E-449E-43E3-A7E8-BCAFD18A3D81}" type="sibTrans" cxnId="{BFBC872D-2DCB-4E80-A7C5-9A94830E8503}">
      <dgm:prSet/>
      <dgm:spPr/>
      <dgm:t>
        <a:bodyPr/>
        <a:lstStyle/>
        <a:p>
          <a:endParaRPr lang="en-GB" sz="2400"/>
        </a:p>
      </dgm:t>
    </dgm:pt>
    <dgm:pt modelId="{198EC883-661D-4D35-AC59-D7E3B5A04D48}">
      <dgm:prSet phldrT="[Text]" custT="1"/>
      <dgm:spPr>
        <a:xfrm rot="5400000">
          <a:off x="1685315" y="-629992"/>
          <a:ext cx="446432" cy="2855516"/>
        </a:xfr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“Absconders” / MHA AWOL</a:t>
          </a:r>
          <a:r>
            <a:rPr lang="en-GB" sz="2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.  Control room triage Jun</a:t>
          </a:r>
          <a:r>
            <a:rPr lang="en-GB" sz="2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 2024. </a:t>
          </a:r>
          <a:endParaRPr lang="en-GB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8A1BC7CB-6814-4F2B-8E57-9013F5A4BEB0}" type="parTrans" cxnId="{117D27EB-2984-4F9A-A6EB-A015ED7875BB}">
      <dgm:prSet/>
      <dgm:spPr/>
      <dgm:t>
        <a:bodyPr/>
        <a:lstStyle/>
        <a:p>
          <a:endParaRPr lang="en-GB" sz="2400"/>
        </a:p>
      </dgm:t>
    </dgm:pt>
    <dgm:pt modelId="{E1B57C70-3EFB-4ACD-821A-13E783C5DCBE}" type="sibTrans" cxnId="{117D27EB-2984-4F9A-A6EB-A015ED7875BB}">
      <dgm:prSet/>
      <dgm:spPr/>
      <dgm:t>
        <a:bodyPr/>
        <a:lstStyle/>
        <a:p>
          <a:endParaRPr lang="en-GB" sz="2400"/>
        </a:p>
      </dgm:t>
    </dgm:pt>
    <dgm:pt modelId="{2B87F64F-9CD5-4861-BCBA-C494E17BC10C}">
      <dgm:prSet phldrT="[Text]" custT="1"/>
      <dgm:spPr>
        <a:xfrm rot="5400000">
          <a:off x="-103022" y="1250228"/>
          <a:ext cx="686819" cy="480773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sz="24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Phase 3</a:t>
          </a:r>
        </a:p>
      </dgm:t>
    </dgm:pt>
    <dgm:pt modelId="{E67FCAE0-64ED-402E-9007-D6E805CE07B7}" type="parTrans" cxnId="{F5796B54-4B9B-43E3-806F-0E56023EF361}">
      <dgm:prSet/>
      <dgm:spPr/>
      <dgm:t>
        <a:bodyPr/>
        <a:lstStyle/>
        <a:p>
          <a:endParaRPr lang="en-GB" sz="2400"/>
        </a:p>
      </dgm:t>
    </dgm:pt>
    <dgm:pt modelId="{5BA36220-A432-48C0-B833-808EA434A53F}" type="sibTrans" cxnId="{F5796B54-4B9B-43E3-806F-0E56023EF361}">
      <dgm:prSet/>
      <dgm:spPr/>
      <dgm:t>
        <a:bodyPr/>
        <a:lstStyle/>
        <a:p>
          <a:endParaRPr lang="en-GB" sz="2400"/>
        </a:p>
      </dgm:t>
    </dgm:pt>
    <dgm:pt modelId="{DDC34AB8-590B-4278-9D6A-E8297F31E887}">
      <dgm:prSet phldrT="[Text]" custT="1"/>
      <dgm:spPr>
        <a:xfrm rot="5400000">
          <a:off x="-103022" y="1822884"/>
          <a:ext cx="686819" cy="480773"/>
        </a:xfrm>
        <a:solidFill>
          <a:srgbClr val="4F81BD">
            <a:alpha val="9000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GB" sz="24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Phase 4</a:t>
          </a:r>
        </a:p>
      </dgm:t>
    </dgm:pt>
    <dgm:pt modelId="{3765A56A-15FB-4CB5-A341-AE2E900A41C3}" type="parTrans" cxnId="{08E64F6C-9832-49A9-A8C0-F790F6371F94}">
      <dgm:prSet/>
      <dgm:spPr/>
      <dgm:t>
        <a:bodyPr/>
        <a:lstStyle/>
        <a:p>
          <a:endParaRPr lang="en-GB" sz="2400"/>
        </a:p>
      </dgm:t>
    </dgm:pt>
    <dgm:pt modelId="{3F1C33A4-2982-4FA0-A0ED-AC9FA8CD67EF}" type="sibTrans" cxnId="{08E64F6C-9832-49A9-A8C0-F790F6371F94}">
      <dgm:prSet/>
      <dgm:spPr/>
      <dgm:t>
        <a:bodyPr/>
        <a:lstStyle/>
        <a:p>
          <a:endParaRPr lang="en-GB" sz="2400"/>
        </a:p>
      </dgm:t>
    </dgm:pt>
    <dgm:pt modelId="{1FC78AB8-83D9-433C-B41A-BA2197C30A43}">
      <dgm:prSet phldrT="[Text]" custT="1"/>
      <dgm:spPr>
        <a:xfrm rot="5400000">
          <a:off x="1685315" y="542083"/>
          <a:ext cx="446432" cy="2855516"/>
        </a:xfr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rtl="0"/>
          <a:r>
            <a:rPr lang="en-GB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Transport of patients. Unable to achieve improvements at this time. </a:t>
          </a:r>
          <a:r>
            <a:rPr lang="en-GB" sz="2400" b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Police data monitoring in support of any change or commissioning under NHS-NPA-RCRP guidance. </a:t>
          </a:r>
          <a:endParaRPr lang="en-GB" sz="2000" b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7865177-A121-4F46-A8F0-B1516F77EC8B}" type="parTrans" cxnId="{A2F2E267-C528-4619-BAF6-3FDE2510DD3D}">
      <dgm:prSet/>
      <dgm:spPr/>
      <dgm:t>
        <a:bodyPr/>
        <a:lstStyle/>
        <a:p>
          <a:endParaRPr lang="en-GB" sz="2400"/>
        </a:p>
      </dgm:t>
    </dgm:pt>
    <dgm:pt modelId="{889C3515-2DB6-452B-850C-5E72CCCEEA4C}" type="sibTrans" cxnId="{A2F2E267-C528-4619-BAF6-3FDE2510DD3D}">
      <dgm:prSet/>
      <dgm:spPr/>
      <dgm:t>
        <a:bodyPr/>
        <a:lstStyle/>
        <a:p>
          <a:endParaRPr lang="en-GB" sz="2400"/>
        </a:p>
      </dgm:t>
    </dgm:pt>
    <dgm:pt modelId="{CC661900-0B34-42CE-A940-518A765EB0A5}">
      <dgm:prSet phldrT="[Text]" custT="1"/>
      <dgm:spPr>
        <a:xfrm rot="5400000">
          <a:off x="1685315" y="-57336"/>
          <a:ext cx="446432" cy="2855516"/>
        </a:xfrm>
        <a:solidFill>
          <a:schemeClr val="accent1">
            <a:lumMod val="20000"/>
            <a:lumOff val="80000"/>
            <a:alpha val="89000"/>
          </a:schemeClr>
        </a:solidFill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pPr rtl="0"/>
          <a:r>
            <a:rPr lang="en-GB" sz="2400" b="1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Section 136 and voluntary attendees. </a:t>
          </a:r>
          <a:r>
            <a:rPr lang="en-GB" sz="2400" b="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Officer guidance Jan 2025.</a:t>
          </a:r>
          <a:endParaRPr lang="en-GB" sz="2800" b="1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8131150F-D662-45E8-8D59-79DFB74AD233}" type="parTrans" cxnId="{9132108D-0630-48BC-BFFC-BACCCE999360}">
      <dgm:prSet/>
      <dgm:spPr/>
      <dgm:t>
        <a:bodyPr/>
        <a:lstStyle/>
        <a:p>
          <a:endParaRPr lang="en-GB" sz="2400"/>
        </a:p>
      </dgm:t>
    </dgm:pt>
    <dgm:pt modelId="{3DA4FA0B-37B3-41A2-B777-555160A40159}" type="sibTrans" cxnId="{9132108D-0630-48BC-BFFC-BACCCE999360}">
      <dgm:prSet/>
      <dgm:spPr/>
      <dgm:t>
        <a:bodyPr/>
        <a:lstStyle/>
        <a:p>
          <a:endParaRPr lang="en-GB" sz="2400"/>
        </a:p>
      </dgm:t>
    </dgm:pt>
    <dgm:pt modelId="{A0AD207D-3F4B-4F0B-B6AE-3E964F3A19DB}" type="pres">
      <dgm:prSet presAssocID="{544D5C5B-A605-417E-B34E-6FF9D9CC84D1}" presName="linearFlow" presStyleCnt="0">
        <dgm:presLayoutVars>
          <dgm:dir/>
          <dgm:animLvl val="lvl"/>
          <dgm:resizeHandles val="exact"/>
        </dgm:presLayoutVars>
      </dgm:prSet>
      <dgm:spPr/>
    </dgm:pt>
    <dgm:pt modelId="{0A5F976B-EE5B-4FDB-88DB-E2DD5C85392D}" type="pres">
      <dgm:prSet presAssocID="{A6E2ACC6-4F66-44B0-A261-4121B69F0C14}" presName="composite" presStyleCnt="0"/>
      <dgm:spPr/>
    </dgm:pt>
    <dgm:pt modelId="{593DE0A8-CEBC-4D9C-9B84-B90B33126D63}" type="pres">
      <dgm:prSet presAssocID="{A6E2ACC6-4F66-44B0-A261-4121B69F0C14}" presName="parentText" presStyleLbl="alignNode1" presStyleIdx="0" presStyleCnt="4">
        <dgm:presLayoutVars>
          <dgm:chMax val="1"/>
          <dgm:bulletEnabled val="1"/>
        </dgm:presLayoutVars>
      </dgm:prSet>
      <dgm:spPr>
        <a:prstGeom prst="chevron">
          <a:avLst/>
        </a:prstGeom>
      </dgm:spPr>
    </dgm:pt>
    <dgm:pt modelId="{FB4B2653-F962-41F7-8456-AA1E3749DDF9}" type="pres">
      <dgm:prSet presAssocID="{A6E2ACC6-4F66-44B0-A261-4121B69F0C14}" presName="descendantText" presStyleLbl="alignAcc1" presStyleIdx="0" presStyleCnt="4" custLinFactNeighborX="1" custLinFactNeighborY="-687">
        <dgm:presLayoutVars>
          <dgm:bulletEnabled val="1"/>
        </dgm:presLayoutVars>
      </dgm:prSet>
      <dgm:spPr>
        <a:prstGeom prst="round2SameRect">
          <a:avLst/>
        </a:prstGeom>
      </dgm:spPr>
    </dgm:pt>
    <dgm:pt modelId="{089884CD-9993-4613-969F-C1D7279FE62C}" type="pres">
      <dgm:prSet presAssocID="{F77194EB-A93B-4B35-8EE0-3BD2F8F70934}" presName="sp" presStyleCnt="0"/>
      <dgm:spPr/>
    </dgm:pt>
    <dgm:pt modelId="{FBCF33D2-7149-4DC7-A972-2B25DF4187B6}" type="pres">
      <dgm:prSet presAssocID="{435B4D74-999F-4169-8CF5-DD714D08E66F}" presName="composite" presStyleCnt="0"/>
      <dgm:spPr/>
    </dgm:pt>
    <dgm:pt modelId="{02E2BF5D-55AC-4BB7-80BD-DE4BD6CAAAD1}" type="pres">
      <dgm:prSet presAssocID="{435B4D74-999F-4169-8CF5-DD714D08E66F}" presName="parentText" presStyleLbl="alignNode1" presStyleIdx="1" presStyleCnt="4">
        <dgm:presLayoutVars>
          <dgm:chMax val="1"/>
          <dgm:bulletEnabled val="1"/>
        </dgm:presLayoutVars>
      </dgm:prSet>
      <dgm:spPr>
        <a:prstGeom prst="chevron">
          <a:avLst/>
        </a:prstGeom>
      </dgm:spPr>
    </dgm:pt>
    <dgm:pt modelId="{87A252FD-194B-40D1-8269-A264DEEB8DC5}" type="pres">
      <dgm:prSet presAssocID="{435B4D74-999F-4169-8CF5-DD714D08E66F}" presName="descendantText" presStyleLbl="alignAcc1" presStyleIdx="1" presStyleCnt="4">
        <dgm:presLayoutVars>
          <dgm:bulletEnabled val="1"/>
        </dgm:presLayoutVars>
      </dgm:prSet>
      <dgm:spPr>
        <a:prstGeom prst="round2SameRect">
          <a:avLst/>
        </a:prstGeom>
      </dgm:spPr>
    </dgm:pt>
    <dgm:pt modelId="{A509BFFB-1C98-404B-A8C5-A50DCFFB7C7A}" type="pres">
      <dgm:prSet presAssocID="{8A35AB8E-449E-43E3-A7E8-BCAFD18A3D81}" presName="sp" presStyleCnt="0"/>
      <dgm:spPr/>
    </dgm:pt>
    <dgm:pt modelId="{4502FE89-44BA-4C36-850D-0B1A11C521D7}" type="pres">
      <dgm:prSet presAssocID="{2B87F64F-9CD5-4861-BCBA-C494E17BC10C}" presName="composite" presStyleCnt="0"/>
      <dgm:spPr/>
    </dgm:pt>
    <dgm:pt modelId="{9B30A2A0-1110-4CD4-8AD6-22B41DFDFAB0}" type="pres">
      <dgm:prSet presAssocID="{2B87F64F-9CD5-4861-BCBA-C494E17BC10C}" presName="parentText" presStyleLbl="alignNode1" presStyleIdx="2" presStyleCnt="4">
        <dgm:presLayoutVars>
          <dgm:chMax val="1"/>
          <dgm:bulletEnabled val="1"/>
        </dgm:presLayoutVars>
      </dgm:prSet>
      <dgm:spPr>
        <a:prstGeom prst="chevron">
          <a:avLst/>
        </a:prstGeom>
      </dgm:spPr>
    </dgm:pt>
    <dgm:pt modelId="{D5FB3EBE-90A0-47A9-A9C3-1B90D730DAE7}" type="pres">
      <dgm:prSet presAssocID="{2B87F64F-9CD5-4861-BCBA-C494E17BC10C}" presName="descendantText" presStyleLbl="alignAcc1" presStyleIdx="2" presStyleCnt="4">
        <dgm:presLayoutVars>
          <dgm:bulletEnabled val="1"/>
        </dgm:presLayoutVars>
      </dgm:prSet>
      <dgm:spPr>
        <a:prstGeom prst="round2SameRect">
          <a:avLst/>
        </a:prstGeom>
      </dgm:spPr>
    </dgm:pt>
    <dgm:pt modelId="{276E5548-744C-488C-B435-38DA91C1DC99}" type="pres">
      <dgm:prSet presAssocID="{5BA36220-A432-48C0-B833-808EA434A53F}" presName="sp" presStyleCnt="0"/>
      <dgm:spPr/>
    </dgm:pt>
    <dgm:pt modelId="{14146C3F-956B-4EEB-8ECD-ADA495A732CC}" type="pres">
      <dgm:prSet presAssocID="{DDC34AB8-590B-4278-9D6A-E8297F31E887}" presName="composite" presStyleCnt="0"/>
      <dgm:spPr/>
    </dgm:pt>
    <dgm:pt modelId="{51501575-47A8-497C-8CA3-A67588B7D4E0}" type="pres">
      <dgm:prSet presAssocID="{DDC34AB8-590B-4278-9D6A-E8297F31E887}" presName="parentText" presStyleLbl="alignNode1" presStyleIdx="3" presStyleCnt="4">
        <dgm:presLayoutVars>
          <dgm:chMax val="1"/>
          <dgm:bulletEnabled val="1"/>
        </dgm:presLayoutVars>
      </dgm:prSet>
      <dgm:spPr>
        <a:prstGeom prst="chevron">
          <a:avLst/>
        </a:prstGeom>
      </dgm:spPr>
    </dgm:pt>
    <dgm:pt modelId="{DBB16C3E-EE9C-4D39-BB2B-8DD051A8E6E0}" type="pres">
      <dgm:prSet presAssocID="{DDC34AB8-590B-4278-9D6A-E8297F31E887}" presName="descendantText" presStyleLbl="alignAcc1" presStyleIdx="3" presStyleCnt="4" custScaleY="143062" custLinFactNeighborX="3" custLinFactNeighborY="5995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D94F9C0D-6A6D-4B5A-B37D-BBB69A93AD4B}" type="presOf" srcId="{1FC78AB8-83D9-433C-B41A-BA2197C30A43}" destId="{DBB16C3E-EE9C-4D39-BB2B-8DD051A8E6E0}" srcOrd="0" destOrd="0" presId="urn:microsoft.com/office/officeart/2005/8/layout/chevron2"/>
    <dgm:cxn modelId="{A1830F1A-14C3-4A89-AE62-C6D3DE2CB296}" type="presOf" srcId="{CC661900-0B34-42CE-A940-518A765EB0A5}" destId="{D5FB3EBE-90A0-47A9-A9C3-1B90D730DAE7}" srcOrd="0" destOrd="0" presId="urn:microsoft.com/office/officeart/2005/8/layout/chevron2"/>
    <dgm:cxn modelId="{BFBC872D-2DCB-4E80-A7C5-9A94830E8503}" srcId="{544D5C5B-A605-417E-B34E-6FF9D9CC84D1}" destId="{435B4D74-999F-4169-8CF5-DD714D08E66F}" srcOrd="1" destOrd="0" parTransId="{99D278CE-0338-4F18-AD17-6386D7D5178A}" sibTransId="{8A35AB8E-449E-43E3-A7E8-BCAFD18A3D81}"/>
    <dgm:cxn modelId="{A2F2E267-C528-4619-BAF6-3FDE2510DD3D}" srcId="{DDC34AB8-590B-4278-9D6A-E8297F31E887}" destId="{1FC78AB8-83D9-433C-B41A-BA2197C30A43}" srcOrd="0" destOrd="0" parTransId="{F7865177-A121-4F46-A8F0-B1516F77EC8B}" sibTransId="{889C3515-2DB6-452B-850C-5E72CCCEEA4C}"/>
    <dgm:cxn modelId="{1890454A-DEC6-4298-8A0D-0A09CD15542C}" type="presOf" srcId="{DDC34AB8-590B-4278-9D6A-E8297F31E887}" destId="{51501575-47A8-497C-8CA3-A67588B7D4E0}" srcOrd="0" destOrd="0" presId="urn:microsoft.com/office/officeart/2005/8/layout/chevron2"/>
    <dgm:cxn modelId="{08E64F6C-9832-49A9-A8C0-F790F6371F94}" srcId="{544D5C5B-A605-417E-B34E-6FF9D9CC84D1}" destId="{DDC34AB8-590B-4278-9D6A-E8297F31E887}" srcOrd="3" destOrd="0" parTransId="{3765A56A-15FB-4CB5-A341-AE2E900A41C3}" sibTransId="{3F1C33A4-2982-4FA0-A0ED-AC9FA8CD67EF}"/>
    <dgm:cxn modelId="{EA5B3E72-0FA9-4A6E-BDCF-5967F9A61529}" type="presOf" srcId="{2B87F64F-9CD5-4861-BCBA-C494E17BC10C}" destId="{9B30A2A0-1110-4CD4-8AD6-22B41DFDFAB0}" srcOrd="0" destOrd="0" presId="urn:microsoft.com/office/officeart/2005/8/layout/chevron2"/>
    <dgm:cxn modelId="{84D84854-04A1-4C6D-95D2-0DE36E8671F8}" type="presOf" srcId="{198EC883-661D-4D35-AC59-D7E3B5A04D48}" destId="{87A252FD-194B-40D1-8269-A264DEEB8DC5}" srcOrd="0" destOrd="0" presId="urn:microsoft.com/office/officeart/2005/8/layout/chevron2"/>
    <dgm:cxn modelId="{F5796B54-4B9B-43E3-806F-0E56023EF361}" srcId="{544D5C5B-A605-417E-B34E-6FF9D9CC84D1}" destId="{2B87F64F-9CD5-4861-BCBA-C494E17BC10C}" srcOrd="2" destOrd="0" parTransId="{E67FCAE0-64ED-402E-9007-D6E805CE07B7}" sibTransId="{5BA36220-A432-48C0-B833-808EA434A53F}"/>
    <dgm:cxn modelId="{DC948185-744C-4470-9385-C5A806819A76}" srcId="{544D5C5B-A605-417E-B34E-6FF9D9CC84D1}" destId="{A6E2ACC6-4F66-44B0-A261-4121B69F0C14}" srcOrd="0" destOrd="0" parTransId="{364B1501-12A1-4098-91F9-7D98CE125BD5}" sibTransId="{F77194EB-A93B-4B35-8EE0-3BD2F8F70934}"/>
    <dgm:cxn modelId="{9132108D-0630-48BC-BFFC-BACCCE999360}" srcId="{2B87F64F-9CD5-4861-BCBA-C494E17BC10C}" destId="{CC661900-0B34-42CE-A940-518A765EB0A5}" srcOrd="0" destOrd="0" parTransId="{8131150F-D662-45E8-8D59-79DFB74AD233}" sibTransId="{3DA4FA0B-37B3-41A2-B777-555160A40159}"/>
    <dgm:cxn modelId="{6BD34D8E-C12A-454F-8305-565B55528822}" type="presOf" srcId="{435B4D74-999F-4169-8CF5-DD714D08E66F}" destId="{02E2BF5D-55AC-4BB7-80BD-DE4BD6CAAAD1}" srcOrd="0" destOrd="0" presId="urn:microsoft.com/office/officeart/2005/8/layout/chevron2"/>
    <dgm:cxn modelId="{54822190-53D3-45D1-A187-33B36300A7AE}" type="presOf" srcId="{A6E2ACC6-4F66-44B0-A261-4121B69F0C14}" destId="{593DE0A8-CEBC-4D9C-9B84-B90B33126D63}" srcOrd="0" destOrd="0" presId="urn:microsoft.com/office/officeart/2005/8/layout/chevron2"/>
    <dgm:cxn modelId="{75523FC6-0917-4CE5-99EA-DD55A8DAB3FB}" srcId="{A6E2ACC6-4F66-44B0-A261-4121B69F0C14}" destId="{E7C1E2DE-FE73-4D45-8579-21E1F5338043}" srcOrd="0" destOrd="0" parTransId="{B1EAA90F-F1D8-4690-BC96-5238FF6F89F1}" sibTransId="{1557A295-65D5-4D98-9276-3976F30B5C22}"/>
    <dgm:cxn modelId="{F5BE42D0-4DBC-46E8-B392-D7E7B119C072}" type="presOf" srcId="{E7C1E2DE-FE73-4D45-8579-21E1F5338043}" destId="{FB4B2653-F962-41F7-8456-AA1E3749DDF9}" srcOrd="0" destOrd="0" presId="urn:microsoft.com/office/officeart/2005/8/layout/chevron2"/>
    <dgm:cxn modelId="{0A2E8ED8-2618-4074-AF42-46924EB1F00E}" type="presOf" srcId="{544D5C5B-A605-417E-B34E-6FF9D9CC84D1}" destId="{A0AD207D-3F4B-4F0B-B6AE-3E964F3A19DB}" srcOrd="0" destOrd="0" presId="urn:microsoft.com/office/officeart/2005/8/layout/chevron2"/>
    <dgm:cxn modelId="{117D27EB-2984-4F9A-A6EB-A015ED7875BB}" srcId="{435B4D74-999F-4169-8CF5-DD714D08E66F}" destId="{198EC883-661D-4D35-AC59-D7E3B5A04D48}" srcOrd="0" destOrd="0" parTransId="{8A1BC7CB-6814-4F2B-8E57-9013F5A4BEB0}" sibTransId="{E1B57C70-3EFB-4ACD-821A-13E783C5DCBE}"/>
    <dgm:cxn modelId="{226BADC5-C80D-4CDB-A750-86F78F720A67}" type="presParOf" srcId="{A0AD207D-3F4B-4F0B-B6AE-3E964F3A19DB}" destId="{0A5F976B-EE5B-4FDB-88DB-E2DD5C85392D}" srcOrd="0" destOrd="0" presId="urn:microsoft.com/office/officeart/2005/8/layout/chevron2"/>
    <dgm:cxn modelId="{1C1E2EED-EE7B-40A2-B214-A17489DD99C9}" type="presParOf" srcId="{0A5F976B-EE5B-4FDB-88DB-E2DD5C85392D}" destId="{593DE0A8-CEBC-4D9C-9B84-B90B33126D63}" srcOrd="0" destOrd="0" presId="urn:microsoft.com/office/officeart/2005/8/layout/chevron2"/>
    <dgm:cxn modelId="{D997726B-C3C2-4C9B-90F7-C8704106532B}" type="presParOf" srcId="{0A5F976B-EE5B-4FDB-88DB-E2DD5C85392D}" destId="{FB4B2653-F962-41F7-8456-AA1E3749DDF9}" srcOrd="1" destOrd="0" presId="urn:microsoft.com/office/officeart/2005/8/layout/chevron2"/>
    <dgm:cxn modelId="{E4A50C3F-D76B-4EF5-9FE6-04069190FD20}" type="presParOf" srcId="{A0AD207D-3F4B-4F0B-B6AE-3E964F3A19DB}" destId="{089884CD-9993-4613-969F-C1D7279FE62C}" srcOrd="1" destOrd="0" presId="urn:microsoft.com/office/officeart/2005/8/layout/chevron2"/>
    <dgm:cxn modelId="{AEE133A0-41CD-41F8-8772-4816EF054457}" type="presParOf" srcId="{A0AD207D-3F4B-4F0B-B6AE-3E964F3A19DB}" destId="{FBCF33D2-7149-4DC7-A972-2B25DF4187B6}" srcOrd="2" destOrd="0" presId="urn:microsoft.com/office/officeart/2005/8/layout/chevron2"/>
    <dgm:cxn modelId="{0A482BD5-5E63-47AA-8783-BAD064F23DAD}" type="presParOf" srcId="{FBCF33D2-7149-4DC7-A972-2B25DF4187B6}" destId="{02E2BF5D-55AC-4BB7-80BD-DE4BD6CAAAD1}" srcOrd="0" destOrd="0" presId="urn:microsoft.com/office/officeart/2005/8/layout/chevron2"/>
    <dgm:cxn modelId="{C792C6D6-95D7-4DCD-986A-989B0A6E3A4D}" type="presParOf" srcId="{FBCF33D2-7149-4DC7-A972-2B25DF4187B6}" destId="{87A252FD-194B-40D1-8269-A264DEEB8DC5}" srcOrd="1" destOrd="0" presId="urn:microsoft.com/office/officeart/2005/8/layout/chevron2"/>
    <dgm:cxn modelId="{51C01667-4DE0-4AE8-A55A-1EC60A9DDD17}" type="presParOf" srcId="{A0AD207D-3F4B-4F0B-B6AE-3E964F3A19DB}" destId="{A509BFFB-1C98-404B-A8C5-A50DCFFB7C7A}" srcOrd="3" destOrd="0" presId="urn:microsoft.com/office/officeart/2005/8/layout/chevron2"/>
    <dgm:cxn modelId="{60B24C86-DACD-41E5-9308-D07F32B71C97}" type="presParOf" srcId="{A0AD207D-3F4B-4F0B-B6AE-3E964F3A19DB}" destId="{4502FE89-44BA-4C36-850D-0B1A11C521D7}" srcOrd="4" destOrd="0" presId="urn:microsoft.com/office/officeart/2005/8/layout/chevron2"/>
    <dgm:cxn modelId="{466EE763-E883-4680-AEDC-F428A40F4011}" type="presParOf" srcId="{4502FE89-44BA-4C36-850D-0B1A11C521D7}" destId="{9B30A2A0-1110-4CD4-8AD6-22B41DFDFAB0}" srcOrd="0" destOrd="0" presId="urn:microsoft.com/office/officeart/2005/8/layout/chevron2"/>
    <dgm:cxn modelId="{7B9ED34E-770B-4E32-8F9E-1277FE1A23E3}" type="presParOf" srcId="{4502FE89-44BA-4C36-850D-0B1A11C521D7}" destId="{D5FB3EBE-90A0-47A9-A9C3-1B90D730DAE7}" srcOrd="1" destOrd="0" presId="urn:microsoft.com/office/officeart/2005/8/layout/chevron2"/>
    <dgm:cxn modelId="{3167D675-4BF5-4722-A4F9-133C542916F1}" type="presParOf" srcId="{A0AD207D-3F4B-4F0B-B6AE-3E964F3A19DB}" destId="{276E5548-744C-488C-B435-38DA91C1DC99}" srcOrd="5" destOrd="0" presId="urn:microsoft.com/office/officeart/2005/8/layout/chevron2"/>
    <dgm:cxn modelId="{A9B34B52-A5F0-49DC-B054-DD74C1F5A474}" type="presParOf" srcId="{A0AD207D-3F4B-4F0B-B6AE-3E964F3A19DB}" destId="{14146C3F-956B-4EEB-8ECD-ADA495A732CC}" srcOrd="6" destOrd="0" presId="urn:microsoft.com/office/officeart/2005/8/layout/chevron2"/>
    <dgm:cxn modelId="{BB11FFFA-B507-49ED-A63D-B8F05E7DFBCB}" type="presParOf" srcId="{14146C3F-956B-4EEB-8ECD-ADA495A732CC}" destId="{51501575-47A8-497C-8CA3-A67588B7D4E0}" srcOrd="0" destOrd="0" presId="urn:microsoft.com/office/officeart/2005/8/layout/chevron2"/>
    <dgm:cxn modelId="{42066774-EB31-40A1-B85D-08806FDF583F}" type="presParOf" srcId="{14146C3F-956B-4EEB-8ECD-ADA495A732CC}" destId="{DBB16C3E-EE9C-4D39-BB2B-8DD051A8E6E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A06A92-9DAB-4EAD-A40C-7A9E0A3D09D9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11005EE-5ADE-4B86-8404-790CDB6BB663}">
      <dgm:prSet phldrT="[Text]"/>
      <dgm:spPr>
        <a:solidFill>
          <a:srgbClr val="7030A0"/>
        </a:solidFill>
      </dgm:spPr>
      <dgm:t>
        <a:bodyPr/>
        <a:lstStyle/>
        <a:p>
          <a:r>
            <a:rPr lang="en-GB" dirty="0"/>
            <a:t>RCRP Strategic Partnership Group</a:t>
          </a:r>
        </a:p>
      </dgm:t>
    </dgm:pt>
    <dgm:pt modelId="{518BC701-D982-4A86-8665-7908E4819AA3}" type="parTrans" cxnId="{5267D4A6-15F9-4753-9971-481C79EA761A}">
      <dgm:prSet/>
      <dgm:spPr/>
      <dgm:t>
        <a:bodyPr/>
        <a:lstStyle/>
        <a:p>
          <a:endParaRPr lang="en-GB"/>
        </a:p>
      </dgm:t>
    </dgm:pt>
    <dgm:pt modelId="{A7E39F8D-2BDE-47B2-9B4A-B0BE390C0B7D}" type="sibTrans" cxnId="{5267D4A6-15F9-4753-9971-481C79EA761A}">
      <dgm:prSet custT="1"/>
      <dgm:spPr/>
      <dgm:t>
        <a:bodyPr/>
        <a:lstStyle/>
        <a:p>
          <a:r>
            <a:rPr lang="en-GB" sz="800" b="1" dirty="0">
              <a:solidFill>
                <a:srgbClr val="0070C0"/>
              </a:solidFill>
            </a:rPr>
            <a:t>ACC </a:t>
          </a:r>
          <a:r>
            <a:rPr lang="en-GB" sz="700" b="1" dirty="0">
              <a:solidFill>
                <a:srgbClr val="0070C0"/>
              </a:solidFill>
            </a:rPr>
            <a:t>Mayhew</a:t>
          </a:r>
          <a:r>
            <a:rPr lang="en-GB" sz="800" b="1" dirty="0">
              <a:solidFill>
                <a:srgbClr val="0070C0"/>
              </a:solidFill>
            </a:rPr>
            <a:t> (DCP)</a:t>
          </a:r>
        </a:p>
      </dgm:t>
    </dgm:pt>
    <dgm:pt modelId="{6C763D92-DC97-409B-8ACD-8BA42DF2659C}" type="asst">
      <dgm:prSet phldrT="[Text]"/>
      <dgm:spPr>
        <a:solidFill>
          <a:srgbClr val="7030A0"/>
        </a:solidFill>
      </dgm:spPr>
      <dgm:t>
        <a:bodyPr/>
        <a:lstStyle/>
        <a:p>
          <a:r>
            <a:rPr lang="en-GB" dirty="0"/>
            <a:t>RCRP Tactical Partnership Group</a:t>
          </a:r>
        </a:p>
      </dgm:t>
    </dgm:pt>
    <dgm:pt modelId="{73019BF1-5799-415C-AABE-FAD3B61D5A62}" type="parTrans" cxnId="{A3C1BBCE-2E47-480A-A4EB-4F69DB9C27FE}">
      <dgm:prSet/>
      <dgm:spPr/>
      <dgm:t>
        <a:bodyPr/>
        <a:lstStyle/>
        <a:p>
          <a:endParaRPr lang="en-GB"/>
        </a:p>
      </dgm:t>
    </dgm:pt>
    <dgm:pt modelId="{3A65AC24-6B9A-42FF-9C50-D50370051F35}" type="sibTrans" cxnId="{A3C1BBCE-2E47-480A-A4EB-4F69DB9C27FE}">
      <dgm:prSet custT="1"/>
      <dgm:spPr/>
      <dgm:t>
        <a:bodyPr/>
        <a:lstStyle/>
        <a:p>
          <a:r>
            <a:rPr lang="en-GB" sz="700" b="1" dirty="0">
              <a:solidFill>
                <a:srgbClr val="0070C0"/>
              </a:solidFill>
            </a:rPr>
            <a:t>C/</a:t>
          </a:r>
          <a:r>
            <a:rPr lang="en-GB" sz="700" b="1">
              <a:solidFill>
                <a:srgbClr val="0070C0"/>
              </a:solidFill>
            </a:rPr>
            <a:t>Supt Sheon </a:t>
          </a:r>
          <a:r>
            <a:rPr lang="en-GB" sz="700" b="1" dirty="0" err="1">
              <a:solidFill>
                <a:srgbClr val="0070C0"/>
              </a:solidFill>
            </a:rPr>
            <a:t>Sturland</a:t>
          </a:r>
          <a:r>
            <a:rPr lang="en-GB" sz="700" b="1" dirty="0">
              <a:solidFill>
                <a:srgbClr val="0070C0"/>
              </a:solidFill>
            </a:rPr>
            <a:t> (DCP)</a:t>
          </a:r>
        </a:p>
      </dgm:t>
    </dgm:pt>
    <dgm:pt modelId="{9A15CD39-BC00-461D-86F4-7E9E13FAADD5}">
      <dgm:prSet phldrT="[Text]"/>
      <dgm:spPr/>
      <dgm:t>
        <a:bodyPr/>
        <a:lstStyle/>
        <a:p>
          <a:r>
            <a:rPr lang="en-GB" dirty="0"/>
            <a:t>Cornwall Isles of Scilly (CIOS) Crisis Care Concordat (CCC)</a:t>
          </a:r>
        </a:p>
      </dgm:t>
    </dgm:pt>
    <dgm:pt modelId="{E4F1D449-48E5-4602-9605-2E6AC5A7D9B3}" type="parTrans" cxnId="{3E42BA22-0F5C-4DC7-977B-22C54A9E67DD}">
      <dgm:prSet/>
      <dgm:spPr/>
      <dgm:t>
        <a:bodyPr/>
        <a:lstStyle/>
        <a:p>
          <a:endParaRPr lang="en-GB"/>
        </a:p>
      </dgm:t>
    </dgm:pt>
    <dgm:pt modelId="{205D4F91-9679-4EF6-AF85-60A8DC423FE7}" type="sibTrans" cxnId="{3E42BA22-0F5C-4DC7-977B-22C54A9E67DD}">
      <dgm:prSet/>
      <dgm:spPr/>
      <dgm:t>
        <a:bodyPr/>
        <a:lstStyle/>
        <a:p>
          <a:r>
            <a:rPr lang="en-GB" dirty="0"/>
            <a:t>Tim Francis (CIOS  ICB)</a:t>
          </a:r>
        </a:p>
      </dgm:t>
    </dgm:pt>
    <dgm:pt modelId="{5ED2D53F-214D-4074-8986-2AA032DD2608}">
      <dgm:prSet phldrT="[Text]"/>
      <dgm:spPr/>
      <dgm:t>
        <a:bodyPr/>
        <a:lstStyle/>
        <a:p>
          <a:r>
            <a:rPr lang="en-GB" dirty="0"/>
            <a:t>Devon Police Liaison Group</a:t>
          </a:r>
        </a:p>
      </dgm:t>
    </dgm:pt>
    <dgm:pt modelId="{EB0A9E63-2A3C-44BC-9260-E1632C7ECA49}" type="parTrans" cxnId="{8AE48F85-2498-4F02-B688-6E609B918E4C}">
      <dgm:prSet/>
      <dgm:spPr/>
      <dgm:t>
        <a:bodyPr/>
        <a:lstStyle/>
        <a:p>
          <a:endParaRPr lang="en-GB"/>
        </a:p>
      </dgm:t>
    </dgm:pt>
    <dgm:pt modelId="{E52F57F9-245C-4ED1-8B30-95621BCAAA78}" type="sibTrans" cxnId="{8AE48F85-2498-4F02-B688-6E609B918E4C}">
      <dgm:prSet custT="1"/>
      <dgm:spPr/>
      <dgm:t>
        <a:bodyPr/>
        <a:lstStyle/>
        <a:p>
          <a:r>
            <a:rPr lang="en-GB" sz="700" dirty="0"/>
            <a:t>Penny</a:t>
          </a:r>
          <a:r>
            <a:rPr lang="en-GB" sz="600" dirty="0"/>
            <a:t> Rogers (Devon ICB), </a:t>
          </a:r>
          <a:r>
            <a:rPr lang="en-GB" sz="700" dirty="0">
              <a:solidFill>
                <a:srgbClr val="0070C0"/>
              </a:solidFill>
            </a:rPr>
            <a:t>Supt </a:t>
          </a:r>
          <a:r>
            <a:rPr lang="en-GB" sz="700" dirty="0" err="1">
              <a:solidFill>
                <a:srgbClr val="0070C0"/>
              </a:solidFill>
            </a:rPr>
            <a:t>Butler-Jones</a:t>
          </a:r>
          <a:r>
            <a:rPr lang="en-GB" sz="700" dirty="0">
              <a:solidFill>
                <a:srgbClr val="0070C0"/>
              </a:solidFill>
            </a:rPr>
            <a:t> (DCP)</a:t>
          </a:r>
        </a:p>
      </dgm:t>
    </dgm:pt>
    <dgm:pt modelId="{EFEA924F-C9FD-497A-83EA-91B47125B619}">
      <dgm:prSet/>
      <dgm:spPr/>
      <dgm:t>
        <a:bodyPr/>
        <a:lstStyle/>
        <a:p>
          <a:r>
            <a:rPr lang="en-GB" dirty="0"/>
            <a:t>CIOS </a:t>
          </a:r>
          <a:r>
            <a:rPr lang="en-GB"/>
            <a:t>Operational Delivery </a:t>
          </a:r>
          <a:r>
            <a:rPr lang="en-GB" dirty="0"/>
            <a:t>Group</a:t>
          </a:r>
        </a:p>
      </dgm:t>
    </dgm:pt>
    <dgm:pt modelId="{CD840329-2761-42EE-AC32-6D513EB303F8}" type="parTrans" cxnId="{7FA4F08B-7E2C-4A13-93E2-BEBA2F3387FE}">
      <dgm:prSet/>
      <dgm:spPr/>
      <dgm:t>
        <a:bodyPr/>
        <a:lstStyle/>
        <a:p>
          <a:endParaRPr lang="en-GB"/>
        </a:p>
      </dgm:t>
    </dgm:pt>
    <dgm:pt modelId="{DBF78DF4-82B9-4548-A280-66CAB6F28FBE}" type="sibTrans" cxnId="{7FA4F08B-7E2C-4A13-93E2-BEBA2F3387FE}">
      <dgm:prSet custT="1"/>
      <dgm:spPr/>
      <dgm:t>
        <a:bodyPr/>
        <a:lstStyle/>
        <a:p>
          <a:pPr algn="ctr"/>
          <a:r>
            <a:rPr lang="en-GB" sz="700" dirty="0"/>
            <a:t>Mark Bolt (CFT)</a:t>
          </a:r>
        </a:p>
        <a:p>
          <a:pPr algn="ctr"/>
          <a:r>
            <a:rPr lang="en-GB" sz="700" dirty="0">
              <a:solidFill>
                <a:srgbClr val="0070C0"/>
              </a:solidFill>
            </a:rPr>
            <a:t> (Insp Dee Evans (DCP))</a:t>
          </a:r>
        </a:p>
      </dgm:t>
    </dgm:pt>
    <dgm:pt modelId="{2B8A8BD9-B3AB-4910-B015-A3A4647FE88C}">
      <dgm:prSet/>
      <dgm:spPr/>
      <dgm:t>
        <a:bodyPr/>
        <a:lstStyle/>
        <a:p>
          <a:r>
            <a:rPr lang="en-GB" dirty="0"/>
            <a:t>Learning From Experience Quarterly</a:t>
          </a:r>
        </a:p>
      </dgm:t>
    </dgm:pt>
    <dgm:pt modelId="{FDF48AE3-468A-4D5F-A96F-CDA868A49314}" type="parTrans" cxnId="{3F34BE55-F011-447B-8EDD-E10EC930EC2E}">
      <dgm:prSet/>
      <dgm:spPr/>
      <dgm:t>
        <a:bodyPr/>
        <a:lstStyle/>
        <a:p>
          <a:endParaRPr lang="en-GB"/>
        </a:p>
      </dgm:t>
    </dgm:pt>
    <dgm:pt modelId="{3612B863-17E8-4B13-A20B-383D056F1BA1}" type="sibTrans" cxnId="{3F34BE55-F011-447B-8EDD-E10EC930EC2E}">
      <dgm:prSet custT="1"/>
      <dgm:spPr/>
      <dgm:t>
        <a:bodyPr/>
        <a:lstStyle/>
        <a:p>
          <a:pPr algn="ctr"/>
          <a:r>
            <a:rPr lang="en-GB" sz="700" dirty="0"/>
            <a:t>Mark Bolt (CFT)</a:t>
          </a:r>
        </a:p>
        <a:p>
          <a:pPr algn="ctr"/>
          <a:r>
            <a:rPr lang="en-GB" sz="700" dirty="0">
              <a:solidFill>
                <a:srgbClr val="0070C0"/>
              </a:solidFill>
            </a:rPr>
            <a:t>Insp Dee Evans</a:t>
          </a:r>
        </a:p>
      </dgm:t>
    </dgm:pt>
    <dgm:pt modelId="{7A666C23-03C9-44EC-8F37-CDA46084D255}">
      <dgm:prSet/>
      <dgm:spPr/>
      <dgm:t>
        <a:bodyPr/>
        <a:lstStyle/>
        <a:p>
          <a:r>
            <a:rPr lang="en-GB" dirty="0"/>
            <a:t>Multi Agency Suicide Prevention Group</a:t>
          </a:r>
        </a:p>
      </dgm:t>
    </dgm:pt>
    <dgm:pt modelId="{D4628E74-3A5C-4B51-9D3E-B47EBF473EBC}" type="parTrans" cxnId="{89B685C8-86CE-453F-BAD3-537DBDE1349D}">
      <dgm:prSet/>
      <dgm:spPr/>
      <dgm:t>
        <a:bodyPr/>
        <a:lstStyle/>
        <a:p>
          <a:endParaRPr lang="en-GB"/>
        </a:p>
      </dgm:t>
    </dgm:pt>
    <dgm:pt modelId="{65757885-B9CF-4D34-8EF8-D6FBCB7B4B62}" type="sibTrans" cxnId="{89B685C8-86CE-453F-BAD3-537DBDE1349D}">
      <dgm:prSet custT="1"/>
      <dgm:spPr/>
      <dgm:t>
        <a:bodyPr/>
        <a:lstStyle/>
        <a:p>
          <a:pPr algn="ctr"/>
          <a:r>
            <a:rPr lang="en-GB" sz="700" dirty="0"/>
            <a:t>Paula Chappell (CCC)</a:t>
          </a:r>
        </a:p>
        <a:p>
          <a:pPr algn="ctr"/>
          <a:r>
            <a:rPr lang="en-GB" sz="700" dirty="0">
              <a:solidFill>
                <a:srgbClr val="0070C0"/>
              </a:solidFill>
            </a:rPr>
            <a:t> (Sarah </a:t>
          </a:r>
          <a:r>
            <a:rPr lang="en-GB" sz="700" dirty="0" err="1">
              <a:solidFill>
                <a:srgbClr val="0070C0"/>
              </a:solidFill>
            </a:rPr>
            <a:t>Daniles</a:t>
          </a:r>
          <a:r>
            <a:rPr lang="en-GB" sz="700" dirty="0">
              <a:solidFill>
                <a:srgbClr val="0070C0"/>
              </a:solidFill>
            </a:rPr>
            <a:t>-Day (DCP))</a:t>
          </a:r>
        </a:p>
      </dgm:t>
    </dgm:pt>
    <dgm:pt modelId="{3C4F18D1-69B0-4F02-9C65-BC415C1648C2}" type="asst">
      <dgm:prSet/>
      <dgm:spPr/>
      <dgm:t>
        <a:bodyPr/>
        <a:lstStyle/>
        <a:p>
          <a:r>
            <a:rPr lang="en-GB" dirty="0"/>
            <a:t>Plymouth Police Strategic Group</a:t>
          </a:r>
        </a:p>
      </dgm:t>
    </dgm:pt>
    <dgm:pt modelId="{2FE7C719-B401-41CB-BB82-8A37F9557AC5}" type="parTrans" cxnId="{FC9DAFE5-335F-4C2D-8A76-594F3E5AB830}">
      <dgm:prSet/>
      <dgm:spPr/>
      <dgm:t>
        <a:bodyPr/>
        <a:lstStyle/>
        <a:p>
          <a:endParaRPr lang="en-GB"/>
        </a:p>
      </dgm:t>
    </dgm:pt>
    <dgm:pt modelId="{649AEE43-D73E-40B2-B812-8212DE9E417F}" type="sibTrans" cxnId="{FC9DAFE5-335F-4C2D-8A76-594F3E5AB830}">
      <dgm:prSet custT="1"/>
      <dgm:spPr/>
      <dgm:t>
        <a:bodyPr/>
        <a:lstStyle/>
        <a:p>
          <a:pPr algn="ctr"/>
          <a:r>
            <a:rPr lang="en-GB" sz="700" dirty="0"/>
            <a:t>Eva Jakobsen (Livewell)</a:t>
          </a:r>
        </a:p>
        <a:p>
          <a:pPr algn="ctr"/>
          <a:r>
            <a:rPr lang="en-GB" sz="700" dirty="0">
              <a:solidFill>
                <a:srgbClr val="0070C0"/>
              </a:solidFill>
            </a:rPr>
            <a:t>(Insp Sarah </a:t>
          </a:r>
          <a:r>
            <a:rPr lang="en-GB" sz="700" dirty="0" err="1">
              <a:solidFill>
                <a:srgbClr val="0070C0"/>
              </a:solidFill>
            </a:rPr>
            <a:t>Ronayne</a:t>
          </a:r>
          <a:r>
            <a:rPr lang="en-GB" sz="700" dirty="0">
              <a:solidFill>
                <a:srgbClr val="0070C0"/>
              </a:solidFill>
            </a:rPr>
            <a:t>)</a:t>
          </a:r>
        </a:p>
      </dgm:t>
    </dgm:pt>
    <dgm:pt modelId="{6F3F1D54-0084-471B-86B6-FC732DA4E7B6}">
      <dgm:prSet/>
      <dgm:spPr/>
      <dgm:t>
        <a:bodyPr/>
        <a:lstStyle/>
        <a:p>
          <a:r>
            <a:rPr lang="en-GB" dirty="0"/>
            <a:t>Mental Health Liaison Group (Southern Locality)</a:t>
          </a:r>
        </a:p>
      </dgm:t>
    </dgm:pt>
    <dgm:pt modelId="{A51F4CF2-DC23-4F62-9267-14FF76A8D693}" type="parTrans" cxnId="{56F80558-846B-4167-B363-5B530539FAFF}">
      <dgm:prSet/>
      <dgm:spPr/>
      <dgm:t>
        <a:bodyPr/>
        <a:lstStyle/>
        <a:p>
          <a:endParaRPr lang="en-GB"/>
        </a:p>
      </dgm:t>
    </dgm:pt>
    <dgm:pt modelId="{EAB5C3E1-FD97-4739-85EE-7D679D94C70E}" type="sibTrans" cxnId="{56F80558-846B-4167-B363-5B530539FAFF}">
      <dgm:prSet custT="1"/>
      <dgm:spPr/>
      <dgm:t>
        <a:bodyPr/>
        <a:lstStyle/>
        <a:p>
          <a:pPr algn="ctr"/>
          <a:r>
            <a:rPr lang="en-GB" sz="700">
              <a:solidFill>
                <a:schemeClr val="tx1"/>
              </a:solidFill>
            </a:rPr>
            <a:t>Health Led – Sarah Venning DPT </a:t>
          </a:r>
        </a:p>
        <a:p>
          <a:pPr algn="ctr"/>
          <a:r>
            <a:rPr lang="en-GB" sz="700">
              <a:solidFill>
                <a:srgbClr val="0070C0"/>
              </a:solidFill>
            </a:rPr>
            <a:t>Insp Ian Stevens</a:t>
          </a:r>
          <a:endParaRPr lang="en-GB" sz="700" dirty="0">
            <a:solidFill>
              <a:srgbClr val="0070C0"/>
            </a:solidFill>
          </a:endParaRPr>
        </a:p>
      </dgm:t>
    </dgm:pt>
    <dgm:pt modelId="{E7A4776A-1CC2-4DBA-A371-144A45C3114A}">
      <dgm:prSet custT="1"/>
      <dgm:spPr/>
      <dgm:t>
        <a:bodyPr/>
        <a:lstStyle/>
        <a:p>
          <a:r>
            <a:rPr lang="en-GB" sz="700" dirty="0"/>
            <a:t>Exeter, East and Mid Devon Mental Health, Police &amp; Social Care Group</a:t>
          </a:r>
        </a:p>
      </dgm:t>
    </dgm:pt>
    <dgm:pt modelId="{471AA3E1-7218-4CF3-BDDA-EF76A2476C9F}" type="parTrans" cxnId="{B2460B70-AFF5-405C-9BE2-993906506B0E}">
      <dgm:prSet/>
      <dgm:spPr/>
      <dgm:t>
        <a:bodyPr/>
        <a:lstStyle/>
        <a:p>
          <a:endParaRPr lang="en-GB"/>
        </a:p>
      </dgm:t>
    </dgm:pt>
    <dgm:pt modelId="{4ABBAE2F-22D8-4A1E-A526-7CA8369FCDF3}" type="sibTrans" cxnId="{B2460B70-AFF5-405C-9BE2-993906506B0E}">
      <dgm:prSet custT="1"/>
      <dgm:spPr/>
      <dgm:t>
        <a:bodyPr/>
        <a:lstStyle/>
        <a:p>
          <a:pPr algn="ctr"/>
          <a:r>
            <a:rPr lang="en-GB" sz="700" dirty="0">
              <a:solidFill>
                <a:schemeClr val="tx1"/>
              </a:solidFill>
            </a:rPr>
            <a:t>Health Led – Matt Phillips DPT</a:t>
          </a:r>
        </a:p>
        <a:p>
          <a:pPr algn="ctr"/>
          <a:r>
            <a:rPr lang="en-GB" sz="700" dirty="0">
              <a:solidFill>
                <a:srgbClr val="0070C0"/>
              </a:solidFill>
            </a:rPr>
            <a:t>Insp Grant Leitch</a:t>
          </a:r>
        </a:p>
      </dgm:t>
    </dgm:pt>
    <dgm:pt modelId="{9D522BC7-1351-4514-962B-3AA53B251D8B}">
      <dgm:prSet custT="1"/>
      <dgm:spPr/>
      <dgm:t>
        <a:bodyPr/>
        <a:lstStyle/>
        <a:p>
          <a:r>
            <a:rPr lang="en-GB" sz="700" dirty="0"/>
            <a:t>Mental Health Liaison Group (Northern Locality)</a:t>
          </a:r>
        </a:p>
      </dgm:t>
    </dgm:pt>
    <dgm:pt modelId="{4674474C-0011-464F-A2DE-765F1575AB38}" type="parTrans" cxnId="{6DF6FBAF-FA75-409C-9FFF-CD743DD56FB5}">
      <dgm:prSet/>
      <dgm:spPr/>
      <dgm:t>
        <a:bodyPr/>
        <a:lstStyle/>
        <a:p>
          <a:endParaRPr lang="en-GB"/>
        </a:p>
      </dgm:t>
    </dgm:pt>
    <dgm:pt modelId="{C51F81AF-447C-4F0C-BABD-72ABAE56AD6F}" type="sibTrans" cxnId="{6DF6FBAF-FA75-409C-9FFF-CD743DD56FB5}">
      <dgm:prSet custT="1"/>
      <dgm:spPr/>
      <dgm:t>
        <a:bodyPr/>
        <a:lstStyle/>
        <a:p>
          <a:pPr algn="ctr"/>
          <a:r>
            <a:rPr lang="en-GB" sz="700"/>
            <a:t>Rotating Chair </a:t>
          </a:r>
        </a:p>
        <a:p>
          <a:pPr algn="ctr"/>
          <a:r>
            <a:rPr lang="en-GB" sz="700">
              <a:solidFill>
                <a:srgbClr val="0070C0"/>
              </a:solidFill>
            </a:rPr>
            <a:t>Police Led - Insp Andy Wills</a:t>
          </a:r>
          <a:endParaRPr lang="en-GB" sz="700" dirty="0">
            <a:solidFill>
              <a:srgbClr val="0070C0"/>
            </a:solidFill>
          </a:endParaRPr>
        </a:p>
      </dgm:t>
    </dgm:pt>
    <dgm:pt modelId="{71B5BAD3-CB85-4DFE-A654-4F2494A29248}">
      <dgm:prSet custT="1"/>
      <dgm:spPr/>
      <dgm:t>
        <a:bodyPr/>
        <a:lstStyle/>
        <a:p>
          <a:r>
            <a:rPr lang="en-GB" sz="700" dirty="0"/>
            <a:t>U18 Place of Safety Meeting</a:t>
          </a:r>
        </a:p>
      </dgm:t>
    </dgm:pt>
    <dgm:pt modelId="{6C332B2C-9F4E-499C-8B60-50983424F15D}" type="parTrans" cxnId="{3FDE3502-B98B-4644-A616-C38E2A759324}">
      <dgm:prSet/>
      <dgm:spPr/>
      <dgm:t>
        <a:bodyPr/>
        <a:lstStyle/>
        <a:p>
          <a:endParaRPr lang="en-GB"/>
        </a:p>
      </dgm:t>
    </dgm:pt>
    <dgm:pt modelId="{FA4E8FB2-A619-4D9C-BDFE-D19EBF6B4855}" type="sibTrans" cxnId="{3FDE3502-B98B-4644-A616-C38E2A759324}">
      <dgm:prSet custT="1"/>
      <dgm:spPr/>
      <dgm:t>
        <a:bodyPr/>
        <a:lstStyle/>
        <a:p>
          <a:pPr algn="ctr"/>
          <a:r>
            <a:rPr lang="en-GB" sz="700"/>
            <a:t>Anita Dykes (Plymbridge)</a:t>
          </a:r>
        </a:p>
        <a:p>
          <a:pPr algn="ctr"/>
          <a:r>
            <a:rPr lang="en-GB" sz="700">
              <a:solidFill>
                <a:srgbClr val="0070C0"/>
              </a:solidFill>
            </a:rPr>
            <a:t>Julia Moore (DCP)</a:t>
          </a:r>
          <a:endParaRPr lang="en-GB" sz="700" dirty="0">
            <a:solidFill>
              <a:srgbClr val="0070C0"/>
            </a:solidFill>
          </a:endParaRPr>
        </a:p>
      </dgm:t>
    </dgm:pt>
    <dgm:pt modelId="{7F70650D-3E1D-4624-868B-0DAF93AEFC27}">
      <dgm:prSet/>
      <dgm:spPr/>
      <dgm:t>
        <a:bodyPr/>
        <a:lstStyle/>
        <a:p>
          <a:r>
            <a:rPr lang="en-GB" dirty="0"/>
            <a:t>Inter-Agency Problem Solving (Plymouth)</a:t>
          </a:r>
        </a:p>
      </dgm:t>
    </dgm:pt>
    <dgm:pt modelId="{BCD4E4F0-FC3B-42DA-9678-FC85A55C8A8E}" type="parTrans" cxnId="{2A38555F-6160-4640-9576-94E3C776C9A2}">
      <dgm:prSet/>
      <dgm:spPr/>
      <dgm:t>
        <a:bodyPr/>
        <a:lstStyle/>
        <a:p>
          <a:endParaRPr lang="en-GB"/>
        </a:p>
      </dgm:t>
    </dgm:pt>
    <dgm:pt modelId="{8C35B9E6-F607-40B6-810C-4A10804E0096}" type="sibTrans" cxnId="{2A38555F-6160-4640-9576-94E3C776C9A2}">
      <dgm:prSet custT="1"/>
      <dgm:spPr/>
      <dgm:t>
        <a:bodyPr/>
        <a:lstStyle/>
        <a:p>
          <a:pPr algn="ctr"/>
          <a:r>
            <a:rPr lang="en-GB" sz="700" dirty="0"/>
            <a:t>Eva Jakobsen</a:t>
          </a:r>
        </a:p>
        <a:p>
          <a:pPr algn="ctr"/>
          <a:r>
            <a:rPr lang="en-GB" sz="700" dirty="0">
              <a:solidFill>
                <a:srgbClr val="0070C0"/>
              </a:solidFill>
            </a:rPr>
            <a:t>Insp Sarah </a:t>
          </a:r>
          <a:r>
            <a:rPr lang="en-GB" sz="700" dirty="0" err="1">
              <a:solidFill>
                <a:srgbClr val="0070C0"/>
              </a:solidFill>
            </a:rPr>
            <a:t>Ronayne</a:t>
          </a:r>
          <a:endParaRPr lang="en-GB" sz="700" dirty="0">
            <a:solidFill>
              <a:srgbClr val="0070C0"/>
            </a:solidFill>
          </a:endParaRPr>
        </a:p>
      </dgm:t>
    </dgm:pt>
    <dgm:pt modelId="{44808E10-09B7-4970-9F3C-71664C607904}" type="asst">
      <dgm:prSet/>
      <dgm:spPr/>
      <dgm:t>
        <a:bodyPr/>
        <a:lstStyle/>
        <a:p>
          <a:r>
            <a:rPr lang="en-GB" dirty="0"/>
            <a:t>Devon Suicide Prevention Oversight Group</a:t>
          </a:r>
        </a:p>
      </dgm:t>
    </dgm:pt>
    <dgm:pt modelId="{C24A6ABC-3A60-4E73-9DD3-EAA3F33941C0}" type="parTrans" cxnId="{E46C447F-261F-48BB-8277-B2E6A81AB8A4}">
      <dgm:prSet/>
      <dgm:spPr/>
      <dgm:t>
        <a:bodyPr/>
        <a:lstStyle/>
        <a:p>
          <a:endParaRPr lang="en-GB"/>
        </a:p>
      </dgm:t>
    </dgm:pt>
    <dgm:pt modelId="{A1755A14-5537-45AB-B28B-3C1AABC0D526}" type="sibTrans" cxnId="{E46C447F-261F-48BB-8277-B2E6A81AB8A4}">
      <dgm:prSet custT="1"/>
      <dgm:spPr/>
      <dgm:t>
        <a:bodyPr/>
        <a:lstStyle/>
        <a:p>
          <a:pPr algn="ctr"/>
          <a:r>
            <a:rPr lang="en-GB" sz="700" dirty="0"/>
            <a:t>Nicola Glassbrook (PCC)</a:t>
          </a:r>
        </a:p>
        <a:p>
          <a:pPr algn="ctr"/>
          <a:r>
            <a:rPr lang="en-GB" sz="700" dirty="0">
              <a:solidFill>
                <a:srgbClr val="0070C0"/>
              </a:solidFill>
            </a:rPr>
            <a:t>Sarah </a:t>
          </a:r>
          <a:r>
            <a:rPr lang="en-GB" sz="700" dirty="0" err="1">
              <a:solidFill>
                <a:srgbClr val="0070C0"/>
              </a:solidFill>
            </a:rPr>
            <a:t>Daniels-Day</a:t>
          </a:r>
          <a:endParaRPr lang="en-GB" sz="700" dirty="0">
            <a:solidFill>
              <a:srgbClr val="0070C0"/>
            </a:solidFill>
          </a:endParaRPr>
        </a:p>
      </dgm:t>
    </dgm:pt>
    <dgm:pt modelId="{47BA6A14-AC42-4F8D-B044-FD40BF66B96E}" type="asst">
      <dgm:prSet/>
      <dgm:spPr/>
      <dgm:t>
        <a:bodyPr/>
        <a:lstStyle/>
        <a:p>
          <a:r>
            <a:rPr lang="en-GB" dirty="0"/>
            <a:t>Adult &amp; Children Safeguarding Groups</a:t>
          </a:r>
        </a:p>
      </dgm:t>
    </dgm:pt>
    <dgm:pt modelId="{67B4E039-E699-452B-8F97-3A66B795F889}" type="parTrans" cxnId="{B6C21B33-76D3-4B4C-8A7D-42113ABCF220}">
      <dgm:prSet/>
      <dgm:spPr/>
      <dgm:t>
        <a:bodyPr/>
        <a:lstStyle/>
        <a:p>
          <a:endParaRPr lang="en-GB"/>
        </a:p>
      </dgm:t>
    </dgm:pt>
    <dgm:pt modelId="{082E29A4-3651-4400-902A-A81553468F73}" type="sibTrans" cxnId="{B6C21B33-76D3-4B4C-8A7D-42113ABCF220}">
      <dgm:prSet custT="1"/>
      <dgm:spPr/>
      <dgm:t>
        <a:bodyPr/>
        <a:lstStyle/>
        <a:p>
          <a:pPr algn="ctr"/>
          <a:r>
            <a:rPr lang="en-GB" sz="700" dirty="0"/>
            <a:t>TBC</a:t>
          </a:r>
        </a:p>
      </dgm:t>
    </dgm:pt>
    <dgm:pt modelId="{55BB9642-986B-4F86-A163-D8CE719E1E8E}" type="asst">
      <dgm:prSet/>
      <dgm:spPr/>
      <dgm:t>
        <a:bodyPr/>
        <a:lstStyle/>
        <a:p>
          <a:r>
            <a:rPr lang="en-GB" dirty="0"/>
            <a:t>“Safer Cornwall” Adult and Children Safeguarding Groups</a:t>
          </a:r>
        </a:p>
      </dgm:t>
    </dgm:pt>
    <dgm:pt modelId="{8074141E-C903-42CC-A4AD-CF52AF86F5F8}" type="parTrans" cxnId="{8277E970-70CB-4E0E-94B0-F362F5BABB69}">
      <dgm:prSet/>
      <dgm:spPr/>
      <dgm:t>
        <a:bodyPr/>
        <a:lstStyle/>
        <a:p>
          <a:endParaRPr lang="en-GB"/>
        </a:p>
      </dgm:t>
    </dgm:pt>
    <dgm:pt modelId="{34E6A67D-32FE-4748-8A21-B5F2AA695009}" type="sibTrans" cxnId="{8277E970-70CB-4E0E-94B0-F362F5BABB69}">
      <dgm:prSet custT="1"/>
      <dgm:spPr/>
      <dgm:t>
        <a:bodyPr/>
        <a:lstStyle/>
        <a:p>
          <a:pPr algn="ctr"/>
          <a:r>
            <a:rPr lang="en-GB" sz="700" dirty="0"/>
            <a:t>TBC</a:t>
          </a:r>
        </a:p>
      </dgm:t>
    </dgm:pt>
    <dgm:pt modelId="{E405172D-9133-44A7-A8ED-822E991C2E93}" type="pres">
      <dgm:prSet presAssocID="{52A06A92-9DAB-4EAD-A40C-7A9E0A3D09D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8D4A80E-5266-47F4-8045-DA27BE6171F1}" type="pres">
      <dgm:prSet presAssocID="{D11005EE-5ADE-4B86-8404-790CDB6BB663}" presName="hierRoot1" presStyleCnt="0">
        <dgm:presLayoutVars>
          <dgm:hierBranch val="init"/>
        </dgm:presLayoutVars>
      </dgm:prSet>
      <dgm:spPr/>
    </dgm:pt>
    <dgm:pt modelId="{7A0FCDD9-2932-420E-8C73-8DDDC0C034A0}" type="pres">
      <dgm:prSet presAssocID="{D11005EE-5ADE-4B86-8404-790CDB6BB663}" presName="rootComposite1" presStyleCnt="0"/>
      <dgm:spPr/>
    </dgm:pt>
    <dgm:pt modelId="{D23D792A-54F9-4B28-87B7-A912CC6D1EE4}" type="pres">
      <dgm:prSet presAssocID="{D11005EE-5ADE-4B86-8404-790CDB6BB663}" presName="rootText1" presStyleLbl="node0" presStyleIdx="0" presStyleCnt="1">
        <dgm:presLayoutVars>
          <dgm:chMax/>
          <dgm:chPref val="3"/>
        </dgm:presLayoutVars>
      </dgm:prSet>
      <dgm:spPr/>
    </dgm:pt>
    <dgm:pt modelId="{4C9CB8B6-C800-4343-A039-5CDF8E4D678F}" type="pres">
      <dgm:prSet presAssocID="{D11005EE-5ADE-4B86-8404-790CDB6BB663}" presName="titleText1" presStyleLbl="fgAcc0" presStyleIdx="0" presStyleCnt="1">
        <dgm:presLayoutVars>
          <dgm:chMax val="0"/>
          <dgm:chPref val="0"/>
        </dgm:presLayoutVars>
      </dgm:prSet>
      <dgm:spPr/>
    </dgm:pt>
    <dgm:pt modelId="{B15C9781-9EC1-4195-942E-C911033CEB52}" type="pres">
      <dgm:prSet presAssocID="{D11005EE-5ADE-4B86-8404-790CDB6BB663}" presName="rootConnector1" presStyleLbl="node1" presStyleIdx="0" presStyleCnt="10"/>
      <dgm:spPr/>
    </dgm:pt>
    <dgm:pt modelId="{CA791118-1F48-482D-93AF-62F3DAD0148E}" type="pres">
      <dgm:prSet presAssocID="{D11005EE-5ADE-4B86-8404-790CDB6BB663}" presName="hierChild2" presStyleCnt="0"/>
      <dgm:spPr/>
    </dgm:pt>
    <dgm:pt modelId="{E9BE5FD4-7AE1-4CD7-A3FC-D0E81EF0D806}" type="pres">
      <dgm:prSet presAssocID="{E4F1D449-48E5-4602-9605-2E6AC5A7D9B3}" presName="Name37" presStyleLbl="parChTrans1D2" presStyleIdx="0" presStyleCnt="3"/>
      <dgm:spPr/>
    </dgm:pt>
    <dgm:pt modelId="{38D0E6D1-2956-4996-AA79-97E8153F1A52}" type="pres">
      <dgm:prSet presAssocID="{9A15CD39-BC00-461D-86F4-7E9E13FAADD5}" presName="hierRoot2" presStyleCnt="0">
        <dgm:presLayoutVars>
          <dgm:hierBranch val="init"/>
        </dgm:presLayoutVars>
      </dgm:prSet>
      <dgm:spPr/>
    </dgm:pt>
    <dgm:pt modelId="{26C3E74B-F9F6-449B-BD51-5842B729AD49}" type="pres">
      <dgm:prSet presAssocID="{9A15CD39-BC00-461D-86F4-7E9E13FAADD5}" presName="rootComposite" presStyleCnt="0"/>
      <dgm:spPr/>
    </dgm:pt>
    <dgm:pt modelId="{204AE662-F1A3-4B1A-95FC-E594CCEE0C47}" type="pres">
      <dgm:prSet presAssocID="{9A15CD39-BC00-461D-86F4-7E9E13FAADD5}" presName="rootText" presStyleLbl="node1" presStyleIdx="0" presStyleCnt="10">
        <dgm:presLayoutVars>
          <dgm:chMax/>
          <dgm:chPref val="3"/>
        </dgm:presLayoutVars>
      </dgm:prSet>
      <dgm:spPr/>
    </dgm:pt>
    <dgm:pt modelId="{E1C34BFF-0822-4909-A671-8D1473403817}" type="pres">
      <dgm:prSet presAssocID="{9A15CD39-BC00-461D-86F4-7E9E13FAADD5}" presName="titleText2" presStyleLbl="fgAcc1" presStyleIdx="0" presStyleCnt="10">
        <dgm:presLayoutVars>
          <dgm:chMax val="0"/>
          <dgm:chPref val="0"/>
        </dgm:presLayoutVars>
      </dgm:prSet>
      <dgm:spPr/>
    </dgm:pt>
    <dgm:pt modelId="{96FC0F58-1152-4E55-A76F-5EF79D81F65F}" type="pres">
      <dgm:prSet presAssocID="{9A15CD39-BC00-461D-86F4-7E9E13FAADD5}" presName="rootConnector" presStyleLbl="node2" presStyleIdx="0" presStyleCnt="0"/>
      <dgm:spPr/>
    </dgm:pt>
    <dgm:pt modelId="{5949E12C-7E71-4955-8B66-0AF60BC9D620}" type="pres">
      <dgm:prSet presAssocID="{9A15CD39-BC00-461D-86F4-7E9E13FAADD5}" presName="hierChild4" presStyleCnt="0"/>
      <dgm:spPr/>
    </dgm:pt>
    <dgm:pt modelId="{0F15E345-0902-44FB-A817-D79431A95D08}" type="pres">
      <dgm:prSet presAssocID="{CD840329-2761-42EE-AC32-6D513EB303F8}" presName="Name37" presStyleLbl="parChTrans1D3" presStyleIdx="0" presStyleCnt="11"/>
      <dgm:spPr/>
    </dgm:pt>
    <dgm:pt modelId="{500C0095-5198-47E1-BBC0-834D97EC9D2D}" type="pres">
      <dgm:prSet presAssocID="{EFEA924F-C9FD-497A-83EA-91B47125B619}" presName="hierRoot2" presStyleCnt="0">
        <dgm:presLayoutVars>
          <dgm:hierBranch val="init"/>
        </dgm:presLayoutVars>
      </dgm:prSet>
      <dgm:spPr/>
    </dgm:pt>
    <dgm:pt modelId="{222FC21C-78E7-4721-917B-572ADCBFBB6F}" type="pres">
      <dgm:prSet presAssocID="{EFEA924F-C9FD-497A-83EA-91B47125B619}" presName="rootComposite" presStyleCnt="0"/>
      <dgm:spPr/>
    </dgm:pt>
    <dgm:pt modelId="{6BBE8CC2-DD70-4148-83B0-518B99CE2054}" type="pres">
      <dgm:prSet presAssocID="{EFEA924F-C9FD-497A-83EA-91B47125B619}" presName="rootText" presStyleLbl="node1" presStyleIdx="1" presStyleCnt="10" custLinFactNeighborX="-76419" custLinFactNeighborY="-10354">
        <dgm:presLayoutVars>
          <dgm:chMax/>
          <dgm:chPref val="3"/>
        </dgm:presLayoutVars>
      </dgm:prSet>
      <dgm:spPr/>
    </dgm:pt>
    <dgm:pt modelId="{99558EA6-CACE-46C7-AA55-A2E53EDDE3C0}" type="pres">
      <dgm:prSet presAssocID="{EFEA924F-C9FD-497A-83EA-91B47125B619}" presName="titleText2" presStyleLbl="fgAcc1" presStyleIdx="1" presStyleCnt="10" custFlipHor="1" custScaleX="118673" custScaleY="190743" custLinFactNeighborX="-57884" custLinFactNeighborY="15679">
        <dgm:presLayoutVars>
          <dgm:chMax val="0"/>
          <dgm:chPref val="0"/>
        </dgm:presLayoutVars>
      </dgm:prSet>
      <dgm:spPr/>
    </dgm:pt>
    <dgm:pt modelId="{C6CBFDA8-17B7-4594-83A5-0556BD8A7161}" type="pres">
      <dgm:prSet presAssocID="{EFEA924F-C9FD-497A-83EA-91B47125B619}" presName="rootConnector" presStyleLbl="node3" presStyleIdx="0" presStyleCnt="0"/>
      <dgm:spPr/>
    </dgm:pt>
    <dgm:pt modelId="{B95A6269-0838-4D71-B78B-7871BB49F559}" type="pres">
      <dgm:prSet presAssocID="{EFEA924F-C9FD-497A-83EA-91B47125B619}" presName="hierChild4" presStyleCnt="0"/>
      <dgm:spPr/>
    </dgm:pt>
    <dgm:pt modelId="{A445D39B-3B79-44D5-8108-D314671B2609}" type="pres">
      <dgm:prSet presAssocID="{FDF48AE3-468A-4D5F-A96F-CDA868A49314}" presName="Name37" presStyleLbl="parChTrans1D4" presStyleIdx="0" presStyleCnt="1"/>
      <dgm:spPr/>
    </dgm:pt>
    <dgm:pt modelId="{0F4295BA-C656-4A09-A797-A3BFDA339397}" type="pres">
      <dgm:prSet presAssocID="{2B8A8BD9-B3AB-4910-B015-A3A4647FE88C}" presName="hierRoot2" presStyleCnt="0">
        <dgm:presLayoutVars>
          <dgm:hierBranch val="init"/>
        </dgm:presLayoutVars>
      </dgm:prSet>
      <dgm:spPr/>
    </dgm:pt>
    <dgm:pt modelId="{AE5A4EC3-895B-48BA-B573-2BE00D6314B5}" type="pres">
      <dgm:prSet presAssocID="{2B8A8BD9-B3AB-4910-B015-A3A4647FE88C}" presName="rootComposite" presStyleCnt="0"/>
      <dgm:spPr/>
    </dgm:pt>
    <dgm:pt modelId="{03ACC047-7673-4D87-B6F8-36EE532D8515}" type="pres">
      <dgm:prSet presAssocID="{2B8A8BD9-B3AB-4910-B015-A3A4647FE88C}" presName="rootText" presStyleLbl="node1" presStyleIdx="2" presStyleCnt="10" custLinFactNeighborX="-27972" custLinFactNeighborY="-27550">
        <dgm:presLayoutVars>
          <dgm:chMax/>
          <dgm:chPref val="3"/>
        </dgm:presLayoutVars>
      </dgm:prSet>
      <dgm:spPr/>
    </dgm:pt>
    <dgm:pt modelId="{FD4160D5-5D99-43B3-AC58-3F581AB10F6A}" type="pres">
      <dgm:prSet presAssocID="{2B8A8BD9-B3AB-4910-B015-A3A4647FE88C}" presName="titleText2" presStyleLbl="fgAcc1" presStyleIdx="2" presStyleCnt="10" custScaleX="95303" custScaleY="203694" custLinFactNeighborX="-51526" custLinFactNeighborY="-35547">
        <dgm:presLayoutVars>
          <dgm:chMax val="0"/>
          <dgm:chPref val="0"/>
        </dgm:presLayoutVars>
      </dgm:prSet>
      <dgm:spPr/>
    </dgm:pt>
    <dgm:pt modelId="{BD06FB32-2FF7-4B93-8D48-23BE5B446FD2}" type="pres">
      <dgm:prSet presAssocID="{2B8A8BD9-B3AB-4910-B015-A3A4647FE88C}" presName="rootConnector" presStyleLbl="node4" presStyleIdx="0" presStyleCnt="0"/>
      <dgm:spPr/>
    </dgm:pt>
    <dgm:pt modelId="{382A41B9-A2EE-498C-9EC1-678209546ACD}" type="pres">
      <dgm:prSet presAssocID="{2B8A8BD9-B3AB-4910-B015-A3A4647FE88C}" presName="hierChild4" presStyleCnt="0"/>
      <dgm:spPr/>
    </dgm:pt>
    <dgm:pt modelId="{75701EA4-142F-49BC-BE50-3ACC8A95DB1E}" type="pres">
      <dgm:prSet presAssocID="{2B8A8BD9-B3AB-4910-B015-A3A4647FE88C}" presName="hierChild5" presStyleCnt="0"/>
      <dgm:spPr/>
    </dgm:pt>
    <dgm:pt modelId="{EAE5976F-91DF-4D0C-BAAD-1900338307AF}" type="pres">
      <dgm:prSet presAssocID="{EFEA924F-C9FD-497A-83EA-91B47125B619}" presName="hierChild5" presStyleCnt="0"/>
      <dgm:spPr/>
    </dgm:pt>
    <dgm:pt modelId="{F94C4005-E106-4D17-867D-E81402A638BE}" type="pres">
      <dgm:prSet presAssocID="{D4628E74-3A5C-4B51-9D3E-B47EBF473EBC}" presName="Name37" presStyleLbl="parChTrans1D3" presStyleIdx="1" presStyleCnt="11"/>
      <dgm:spPr/>
    </dgm:pt>
    <dgm:pt modelId="{4B577774-763C-4DCF-B6EA-774805DF31A2}" type="pres">
      <dgm:prSet presAssocID="{7A666C23-03C9-44EC-8F37-CDA46084D255}" presName="hierRoot2" presStyleCnt="0">
        <dgm:presLayoutVars>
          <dgm:hierBranch val="init"/>
        </dgm:presLayoutVars>
      </dgm:prSet>
      <dgm:spPr/>
    </dgm:pt>
    <dgm:pt modelId="{CE0DCBA9-04B4-4F49-A2B0-018679DDB030}" type="pres">
      <dgm:prSet presAssocID="{7A666C23-03C9-44EC-8F37-CDA46084D255}" presName="rootComposite" presStyleCnt="0"/>
      <dgm:spPr/>
    </dgm:pt>
    <dgm:pt modelId="{62118C41-2CCC-456B-8144-7032193C47B0}" type="pres">
      <dgm:prSet presAssocID="{7A666C23-03C9-44EC-8F37-CDA46084D255}" presName="rootText" presStyleLbl="node1" presStyleIdx="3" presStyleCnt="10" custLinFactNeighborX="-52258" custLinFactNeighborY="-12598">
        <dgm:presLayoutVars>
          <dgm:chMax/>
          <dgm:chPref val="3"/>
        </dgm:presLayoutVars>
      </dgm:prSet>
      <dgm:spPr/>
    </dgm:pt>
    <dgm:pt modelId="{2D217B43-D6E9-423A-AA15-1DA22A71AA16}" type="pres">
      <dgm:prSet presAssocID="{7A666C23-03C9-44EC-8F37-CDA46084D255}" presName="titleText2" presStyleLbl="fgAcc1" presStyleIdx="3" presStyleCnt="10" custScaleX="133045" custScaleY="221651" custLinFactNeighborX="-55917" custLinFactNeighborY="23848">
        <dgm:presLayoutVars>
          <dgm:chMax val="0"/>
          <dgm:chPref val="0"/>
        </dgm:presLayoutVars>
      </dgm:prSet>
      <dgm:spPr/>
    </dgm:pt>
    <dgm:pt modelId="{5C851375-DEB1-4A5C-BCA4-B6E4B1593EB8}" type="pres">
      <dgm:prSet presAssocID="{7A666C23-03C9-44EC-8F37-CDA46084D255}" presName="rootConnector" presStyleLbl="node3" presStyleIdx="0" presStyleCnt="0"/>
      <dgm:spPr/>
    </dgm:pt>
    <dgm:pt modelId="{AB4DB387-D75D-47EF-B179-89F880621712}" type="pres">
      <dgm:prSet presAssocID="{7A666C23-03C9-44EC-8F37-CDA46084D255}" presName="hierChild4" presStyleCnt="0"/>
      <dgm:spPr/>
    </dgm:pt>
    <dgm:pt modelId="{8E29B42D-5F25-41AA-9B10-04F83E45CEA6}" type="pres">
      <dgm:prSet presAssocID="{7A666C23-03C9-44EC-8F37-CDA46084D255}" presName="hierChild5" presStyleCnt="0"/>
      <dgm:spPr/>
    </dgm:pt>
    <dgm:pt modelId="{09F8F29A-87E1-41A7-9B11-EBA455DB3EFD}" type="pres">
      <dgm:prSet presAssocID="{9A15CD39-BC00-461D-86F4-7E9E13FAADD5}" presName="hierChild5" presStyleCnt="0"/>
      <dgm:spPr/>
    </dgm:pt>
    <dgm:pt modelId="{8F114B3F-903A-4BFD-BEB3-1698C61264C7}" type="pres">
      <dgm:prSet presAssocID="{8074141E-C903-42CC-A4AD-CF52AF86F5F8}" presName="Name96" presStyleLbl="parChTrans1D3" presStyleIdx="2" presStyleCnt="11"/>
      <dgm:spPr/>
    </dgm:pt>
    <dgm:pt modelId="{AEADCE16-A17B-4243-A6F4-0E316CD2CEC5}" type="pres">
      <dgm:prSet presAssocID="{55BB9642-986B-4F86-A163-D8CE719E1E8E}" presName="hierRoot3" presStyleCnt="0">
        <dgm:presLayoutVars>
          <dgm:hierBranch val="init"/>
        </dgm:presLayoutVars>
      </dgm:prSet>
      <dgm:spPr/>
    </dgm:pt>
    <dgm:pt modelId="{9B0D9FCC-10EC-4DD1-BD74-A52F7F137B00}" type="pres">
      <dgm:prSet presAssocID="{55BB9642-986B-4F86-A163-D8CE719E1E8E}" presName="rootComposite3" presStyleCnt="0"/>
      <dgm:spPr/>
    </dgm:pt>
    <dgm:pt modelId="{079C3B89-BBF4-4B73-AE56-B74A3B0D92C3}" type="pres">
      <dgm:prSet presAssocID="{55BB9642-986B-4F86-A163-D8CE719E1E8E}" presName="rootText3" presStyleLbl="asst1" presStyleIdx="0" presStyleCnt="5">
        <dgm:presLayoutVars>
          <dgm:chPref val="3"/>
        </dgm:presLayoutVars>
      </dgm:prSet>
      <dgm:spPr/>
    </dgm:pt>
    <dgm:pt modelId="{5058B803-0EB3-4971-BE08-B453DB0F1575}" type="pres">
      <dgm:prSet presAssocID="{55BB9642-986B-4F86-A163-D8CE719E1E8E}" presName="titleText3" presStyleLbl="fgAcc2" presStyleIdx="0" presStyleCnt="5" custScaleX="49110" custScaleY="125977">
        <dgm:presLayoutVars>
          <dgm:chMax val="0"/>
          <dgm:chPref val="0"/>
        </dgm:presLayoutVars>
      </dgm:prSet>
      <dgm:spPr/>
    </dgm:pt>
    <dgm:pt modelId="{D80AF267-E01E-4F54-B6D8-837EA519706E}" type="pres">
      <dgm:prSet presAssocID="{55BB9642-986B-4F86-A163-D8CE719E1E8E}" presName="rootConnector3" presStyleLbl="asst2" presStyleIdx="0" presStyleCnt="0"/>
      <dgm:spPr/>
    </dgm:pt>
    <dgm:pt modelId="{CA07C12F-C8A7-451D-BF97-1048E474EF4F}" type="pres">
      <dgm:prSet presAssocID="{55BB9642-986B-4F86-A163-D8CE719E1E8E}" presName="hierChild6" presStyleCnt="0"/>
      <dgm:spPr/>
    </dgm:pt>
    <dgm:pt modelId="{10DDADDB-998E-4F3C-8154-630AB5FEDE30}" type="pres">
      <dgm:prSet presAssocID="{55BB9642-986B-4F86-A163-D8CE719E1E8E}" presName="hierChild7" presStyleCnt="0"/>
      <dgm:spPr/>
    </dgm:pt>
    <dgm:pt modelId="{5CE8F490-C7C4-4A97-A25A-D3D33BF45082}" type="pres">
      <dgm:prSet presAssocID="{EB0A9E63-2A3C-44BC-9260-E1632C7ECA49}" presName="Name37" presStyleLbl="parChTrans1D2" presStyleIdx="1" presStyleCnt="3"/>
      <dgm:spPr/>
    </dgm:pt>
    <dgm:pt modelId="{74C242D0-C8ED-46A9-B94F-64CF381AB1E5}" type="pres">
      <dgm:prSet presAssocID="{5ED2D53F-214D-4074-8986-2AA032DD2608}" presName="hierRoot2" presStyleCnt="0">
        <dgm:presLayoutVars>
          <dgm:hierBranch val="init"/>
        </dgm:presLayoutVars>
      </dgm:prSet>
      <dgm:spPr/>
    </dgm:pt>
    <dgm:pt modelId="{13389CD4-2FBF-41F9-AD5B-23C50E2B6345}" type="pres">
      <dgm:prSet presAssocID="{5ED2D53F-214D-4074-8986-2AA032DD2608}" presName="rootComposite" presStyleCnt="0"/>
      <dgm:spPr/>
    </dgm:pt>
    <dgm:pt modelId="{11EB1D3B-3E9D-449E-93B6-DA40660BFCA6}" type="pres">
      <dgm:prSet presAssocID="{5ED2D53F-214D-4074-8986-2AA032DD2608}" presName="rootText" presStyleLbl="node1" presStyleIdx="4" presStyleCnt="10">
        <dgm:presLayoutVars>
          <dgm:chMax/>
          <dgm:chPref val="3"/>
        </dgm:presLayoutVars>
      </dgm:prSet>
      <dgm:spPr/>
    </dgm:pt>
    <dgm:pt modelId="{E2B06AE0-0C3E-45C2-90B6-E2A86E132C51}" type="pres">
      <dgm:prSet presAssocID="{5ED2D53F-214D-4074-8986-2AA032DD2608}" presName="titleText2" presStyleLbl="fgAcc1" presStyleIdx="4" presStyleCnt="10" custScaleX="117654" custScaleY="176889">
        <dgm:presLayoutVars>
          <dgm:chMax val="0"/>
          <dgm:chPref val="0"/>
        </dgm:presLayoutVars>
      </dgm:prSet>
      <dgm:spPr/>
    </dgm:pt>
    <dgm:pt modelId="{2792B833-F0F1-4583-B90E-392998A247CA}" type="pres">
      <dgm:prSet presAssocID="{5ED2D53F-214D-4074-8986-2AA032DD2608}" presName="rootConnector" presStyleLbl="node2" presStyleIdx="0" presStyleCnt="0"/>
      <dgm:spPr/>
    </dgm:pt>
    <dgm:pt modelId="{531BEE7A-C1F9-48B8-B3A5-ED964E337D9B}" type="pres">
      <dgm:prSet presAssocID="{5ED2D53F-214D-4074-8986-2AA032DD2608}" presName="hierChild4" presStyleCnt="0"/>
      <dgm:spPr/>
    </dgm:pt>
    <dgm:pt modelId="{1657D4A3-55F3-4D9E-94EA-903123333FA1}" type="pres">
      <dgm:prSet presAssocID="{A51F4CF2-DC23-4F62-9267-14FF76A8D693}" presName="Name37" presStyleLbl="parChTrans1D3" presStyleIdx="3" presStyleCnt="11"/>
      <dgm:spPr/>
    </dgm:pt>
    <dgm:pt modelId="{88512FD0-A93C-4B1F-ADD9-7460297F7FCE}" type="pres">
      <dgm:prSet presAssocID="{6F3F1D54-0084-471B-86B6-FC732DA4E7B6}" presName="hierRoot2" presStyleCnt="0">
        <dgm:presLayoutVars>
          <dgm:hierBranch val="init"/>
        </dgm:presLayoutVars>
      </dgm:prSet>
      <dgm:spPr/>
    </dgm:pt>
    <dgm:pt modelId="{E98541C4-BD7A-40D5-A474-BB9E515DA17A}" type="pres">
      <dgm:prSet presAssocID="{6F3F1D54-0084-471B-86B6-FC732DA4E7B6}" presName="rootComposite" presStyleCnt="0"/>
      <dgm:spPr/>
    </dgm:pt>
    <dgm:pt modelId="{AC859023-21A8-44AF-ADFA-1643CF495836}" type="pres">
      <dgm:prSet presAssocID="{6F3F1D54-0084-471B-86B6-FC732DA4E7B6}" presName="rootText" presStyleLbl="node1" presStyleIdx="5" presStyleCnt="10" custScaleX="131762" custLinFactX="7628" custLinFactNeighborX="100000" custLinFactNeighborY="-45908">
        <dgm:presLayoutVars>
          <dgm:chMax/>
          <dgm:chPref val="3"/>
        </dgm:presLayoutVars>
      </dgm:prSet>
      <dgm:spPr/>
    </dgm:pt>
    <dgm:pt modelId="{5A16C076-14B7-4813-9AAE-626136F59815}" type="pres">
      <dgm:prSet presAssocID="{6F3F1D54-0084-471B-86B6-FC732DA4E7B6}" presName="titleText2" presStyleLbl="fgAcc1" presStyleIdx="5" presStyleCnt="10" custScaleX="100484" custScaleY="186632" custLinFactX="3707" custLinFactNeighborX="100000" custLinFactNeighborY="-93858">
        <dgm:presLayoutVars>
          <dgm:chMax val="0"/>
          <dgm:chPref val="0"/>
        </dgm:presLayoutVars>
      </dgm:prSet>
      <dgm:spPr/>
    </dgm:pt>
    <dgm:pt modelId="{19BE914B-592F-48CC-B11A-3F2032470854}" type="pres">
      <dgm:prSet presAssocID="{6F3F1D54-0084-471B-86B6-FC732DA4E7B6}" presName="rootConnector" presStyleLbl="node3" presStyleIdx="0" presStyleCnt="0"/>
      <dgm:spPr/>
    </dgm:pt>
    <dgm:pt modelId="{722257C2-6AF1-4F5C-A633-385CFD577A70}" type="pres">
      <dgm:prSet presAssocID="{6F3F1D54-0084-471B-86B6-FC732DA4E7B6}" presName="hierChild4" presStyleCnt="0"/>
      <dgm:spPr/>
    </dgm:pt>
    <dgm:pt modelId="{D3C15278-AB7B-41E4-AE2E-5C94560D622F}" type="pres">
      <dgm:prSet presAssocID="{6F3F1D54-0084-471B-86B6-FC732DA4E7B6}" presName="hierChild5" presStyleCnt="0"/>
      <dgm:spPr/>
    </dgm:pt>
    <dgm:pt modelId="{5AC7E17C-BB56-4B27-BF2B-513D75CB63EF}" type="pres">
      <dgm:prSet presAssocID="{471AA3E1-7218-4CF3-BDDA-EF76A2476C9F}" presName="Name37" presStyleLbl="parChTrans1D3" presStyleIdx="4" presStyleCnt="11"/>
      <dgm:spPr/>
    </dgm:pt>
    <dgm:pt modelId="{7CE96D56-1411-4FFF-83F0-88BE237AD82F}" type="pres">
      <dgm:prSet presAssocID="{E7A4776A-1CC2-4DBA-A371-144A45C3114A}" presName="hierRoot2" presStyleCnt="0">
        <dgm:presLayoutVars>
          <dgm:hierBranch val="init"/>
        </dgm:presLayoutVars>
      </dgm:prSet>
      <dgm:spPr/>
    </dgm:pt>
    <dgm:pt modelId="{D4B92696-F6D4-4AB0-9F75-576A645B4D01}" type="pres">
      <dgm:prSet presAssocID="{E7A4776A-1CC2-4DBA-A371-144A45C3114A}" presName="rootComposite" presStyleCnt="0"/>
      <dgm:spPr/>
    </dgm:pt>
    <dgm:pt modelId="{8EFCDB03-89FC-4CC4-936D-14A64108BB9C}" type="pres">
      <dgm:prSet presAssocID="{E7A4776A-1CC2-4DBA-A371-144A45C3114A}" presName="rootText" presStyleLbl="node1" presStyleIdx="6" presStyleCnt="10" custScaleX="160295" custLinFactNeighborX="86911" custLinFactNeighborY="-42758">
        <dgm:presLayoutVars>
          <dgm:chMax/>
          <dgm:chPref val="3"/>
        </dgm:presLayoutVars>
      </dgm:prSet>
      <dgm:spPr/>
    </dgm:pt>
    <dgm:pt modelId="{E0135BE2-3A2B-4306-8351-BCD0F59BB8F1}" type="pres">
      <dgm:prSet presAssocID="{E7A4776A-1CC2-4DBA-A371-144A45C3114A}" presName="titleText2" presStyleLbl="fgAcc1" presStyleIdx="6" presStyleCnt="10" custScaleX="146633" custScaleY="166057" custLinFactNeighborX="80064" custLinFactNeighborY="-93018">
        <dgm:presLayoutVars>
          <dgm:chMax val="0"/>
          <dgm:chPref val="0"/>
        </dgm:presLayoutVars>
      </dgm:prSet>
      <dgm:spPr/>
    </dgm:pt>
    <dgm:pt modelId="{D9CDBEDF-D10A-4F0D-92CB-5840543B9FFD}" type="pres">
      <dgm:prSet presAssocID="{E7A4776A-1CC2-4DBA-A371-144A45C3114A}" presName="rootConnector" presStyleLbl="node3" presStyleIdx="0" presStyleCnt="0"/>
      <dgm:spPr/>
    </dgm:pt>
    <dgm:pt modelId="{66D28AFE-69F8-4F1A-ADE8-3E8FF99B50C8}" type="pres">
      <dgm:prSet presAssocID="{E7A4776A-1CC2-4DBA-A371-144A45C3114A}" presName="hierChild4" presStyleCnt="0"/>
      <dgm:spPr/>
    </dgm:pt>
    <dgm:pt modelId="{ECCFB542-A1E3-44B6-9D53-7E709B625F66}" type="pres">
      <dgm:prSet presAssocID="{E7A4776A-1CC2-4DBA-A371-144A45C3114A}" presName="hierChild5" presStyleCnt="0"/>
      <dgm:spPr/>
    </dgm:pt>
    <dgm:pt modelId="{E3184D37-FCE2-4241-AE64-A9B0B4CBB315}" type="pres">
      <dgm:prSet presAssocID="{4674474C-0011-464F-A2DE-765F1575AB38}" presName="Name37" presStyleLbl="parChTrans1D3" presStyleIdx="5" presStyleCnt="11"/>
      <dgm:spPr/>
    </dgm:pt>
    <dgm:pt modelId="{96556047-AC02-4780-B9B4-4A2DE8DB9709}" type="pres">
      <dgm:prSet presAssocID="{9D522BC7-1351-4514-962B-3AA53B251D8B}" presName="hierRoot2" presStyleCnt="0">
        <dgm:presLayoutVars>
          <dgm:hierBranch val="init"/>
        </dgm:presLayoutVars>
      </dgm:prSet>
      <dgm:spPr/>
    </dgm:pt>
    <dgm:pt modelId="{206B7A20-672F-4D18-9ABA-07D971C2AFE3}" type="pres">
      <dgm:prSet presAssocID="{9D522BC7-1351-4514-962B-3AA53B251D8B}" presName="rootComposite" presStyleCnt="0"/>
      <dgm:spPr/>
    </dgm:pt>
    <dgm:pt modelId="{59E698D4-5929-4FE7-A477-114FD0273969}" type="pres">
      <dgm:prSet presAssocID="{9D522BC7-1351-4514-962B-3AA53B251D8B}" presName="rootText" presStyleLbl="node1" presStyleIdx="7" presStyleCnt="10" custLinFactNeighborX="70528" custLinFactNeighborY="-41183">
        <dgm:presLayoutVars>
          <dgm:chMax/>
          <dgm:chPref val="3"/>
        </dgm:presLayoutVars>
      </dgm:prSet>
      <dgm:spPr/>
    </dgm:pt>
    <dgm:pt modelId="{FB267344-E1F2-48AF-999C-2DFBA70729E4}" type="pres">
      <dgm:prSet presAssocID="{9D522BC7-1351-4514-962B-3AA53B251D8B}" presName="titleText2" presStyleLbl="fgAcc1" presStyleIdx="7" presStyleCnt="10" custScaleX="102418" custScaleY="207035" custLinFactY="-1836" custLinFactNeighborX="63890" custLinFactNeighborY="-100000">
        <dgm:presLayoutVars>
          <dgm:chMax val="0"/>
          <dgm:chPref val="0"/>
        </dgm:presLayoutVars>
      </dgm:prSet>
      <dgm:spPr/>
    </dgm:pt>
    <dgm:pt modelId="{9C0581C9-D605-44C9-94F9-DAD34416915A}" type="pres">
      <dgm:prSet presAssocID="{9D522BC7-1351-4514-962B-3AA53B251D8B}" presName="rootConnector" presStyleLbl="node3" presStyleIdx="0" presStyleCnt="0"/>
      <dgm:spPr/>
    </dgm:pt>
    <dgm:pt modelId="{405CB4C7-43AD-4B91-9DF7-4F931C2C960B}" type="pres">
      <dgm:prSet presAssocID="{9D522BC7-1351-4514-962B-3AA53B251D8B}" presName="hierChild4" presStyleCnt="0"/>
      <dgm:spPr/>
    </dgm:pt>
    <dgm:pt modelId="{31489EAA-0CB2-42BF-A7A6-6FA5EC022DF2}" type="pres">
      <dgm:prSet presAssocID="{9D522BC7-1351-4514-962B-3AA53B251D8B}" presName="hierChild5" presStyleCnt="0"/>
      <dgm:spPr/>
    </dgm:pt>
    <dgm:pt modelId="{7CF9537B-2BE5-4DE2-AD22-51427F31DC4A}" type="pres">
      <dgm:prSet presAssocID="{6C332B2C-9F4E-499C-8B60-50983424F15D}" presName="Name37" presStyleLbl="parChTrans1D3" presStyleIdx="6" presStyleCnt="11"/>
      <dgm:spPr/>
    </dgm:pt>
    <dgm:pt modelId="{4EAF7D8E-680F-4B0E-B9FF-507BC6D327EC}" type="pres">
      <dgm:prSet presAssocID="{71B5BAD3-CB85-4DFE-A654-4F2494A29248}" presName="hierRoot2" presStyleCnt="0">
        <dgm:presLayoutVars>
          <dgm:hierBranch val="init"/>
        </dgm:presLayoutVars>
      </dgm:prSet>
      <dgm:spPr/>
    </dgm:pt>
    <dgm:pt modelId="{1FAC72C2-1699-4F42-953A-0DDDCD62A533}" type="pres">
      <dgm:prSet presAssocID="{71B5BAD3-CB85-4DFE-A654-4F2494A29248}" presName="rootComposite" presStyleCnt="0"/>
      <dgm:spPr/>
    </dgm:pt>
    <dgm:pt modelId="{03AC2778-3E3F-4028-B034-49B087806B65}" type="pres">
      <dgm:prSet presAssocID="{71B5BAD3-CB85-4DFE-A654-4F2494A29248}" presName="rootText" presStyleLbl="node1" presStyleIdx="8" presStyleCnt="10" custLinFactNeighborX="41389" custLinFactNeighborY="-41183">
        <dgm:presLayoutVars>
          <dgm:chMax/>
          <dgm:chPref val="3"/>
        </dgm:presLayoutVars>
      </dgm:prSet>
      <dgm:spPr/>
    </dgm:pt>
    <dgm:pt modelId="{03A60BE5-932D-4FF1-85C8-D8CDA0F62804}" type="pres">
      <dgm:prSet presAssocID="{71B5BAD3-CB85-4DFE-A654-4F2494A29248}" presName="titleText2" presStyleLbl="fgAcc1" presStyleIdx="8" presStyleCnt="10" custScaleX="98874" custScaleY="173376" custLinFactNeighborX="32141" custLinFactNeighborY="-91954">
        <dgm:presLayoutVars>
          <dgm:chMax val="0"/>
          <dgm:chPref val="0"/>
        </dgm:presLayoutVars>
      </dgm:prSet>
      <dgm:spPr/>
    </dgm:pt>
    <dgm:pt modelId="{9B89371D-6E28-46D5-8B2E-B37C32777888}" type="pres">
      <dgm:prSet presAssocID="{71B5BAD3-CB85-4DFE-A654-4F2494A29248}" presName="rootConnector" presStyleLbl="node3" presStyleIdx="0" presStyleCnt="0"/>
      <dgm:spPr/>
    </dgm:pt>
    <dgm:pt modelId="{CEC275E4-A006-4CFF-941A-98E831AE3FB1}" type="pres">
      <dgm:prSet presAssocID="{71B5BAD3-CB85-4DFE-A654-4F2494A29248}" presName="hierChild4" presStyleCnt="0"/>
      <dgm:spPr/>
    </dgm:pt>
    <dgm:pt modelId="{EA5F69EF-F1F2-4D82-B3EE-A53C9DBDC0E3}" type="pres">
      <dgm:prSet presAssocID="{71B5BAD3-CB85-4DFE-A654-4F2494A29248}" presName="hierChild5" presStyleCnt="0"/>
      <dgm:spPr/>
    </dgm:pt>
    <dgm:pt modelId="{FA51264D-8601-4BD7-A07C-08FFFE5FAB99}" type="pres">
      <dgm:prSet presAssocID="{BCD4E4F0-FC3B-42DA-9678-FC85A55C8A8E}" presName="Name37" presStyleLbl="parChTrans1D3" presStyleIdx="7" presStyleCnt="11"/>
      <dgm:spPr/>
    </dgm:pt>
    <dgm:pt modelId="{D64B2FAA-79FC-485D-A9A0-31C6A69FE7F8}" type="pres">
      <dgm:prSet presAssocID="{7F70650D-3E1D-4624-868B-0DAF93AEFC27}" presName="hierRoot2" presStyleCnt="0">
        <dgm:presLayoutVars>
          <dgm:hierBranch val="init"/>
        </dgm:presLayoutVars>
      </dgm:prSet>
      <dgm:spPr/>
    </dgm:pt>
    <dgm:pt modelId="{D964BF2E-32A2-4FE8-A4AF-51C1BBEE5656}" type="pres">
      <dgm:prSet presAssocID="{7F70650D-3E1D-4624-868B-0DAF93AEFC27}" presName="rootComposite" presStyleCnt="0"/>
      <dgm:spPr/>
    </dgm:pt>
    <dgm:pt modelId="{A808C7EA-4867-41F6-A848-846C9D631577}" type="pres">
      <dgm:prSet presAssocID="{7F70650D-3E1D-4624-868B-0DAF93AEFC27}" presName="rootText" presStyleLbl="node1" presStyleIdx="9" presStyleCnt="10" custLinFactNeighborX="13730" custLinFactNeighborY="-41956">
        <dgm:presLayoutVars>
          <dgm:chMax/>
          <dgm:chPref val="3"/>
        </dgm:presLayoutVars>
      </dgm:prSet>
      <dgm:spPr/>
    </dgm:pt>
    <dgm:pt modelId="{F5195D5F-4392-456F-B71D-9206D31B60DC}" type="pres">
      <dgm:prSet presAssocID="{7F70650D-3E1D-4624-868B-0DAF93AEFC27}" presName="titleText2" presStyleLbl="fgAcc1" presStyleIdx="9" presStyleCnt="10" custScaleY="186949" custLinFactNeighborX="-345" custLinFactNeighborY="-95532">
        <dgm:presLayoutVars>
          <dgm:chMax val="0"/>
          <dgm:chPref val="0"/>
        </dgm:presLayoutVars>
      </dgm:prSet>
      <dgm:spPr/>
    </dgm:pt>
    <dgm:pt modelId="{A1A4E1EB-9F3A-45F5-BCEF-1F3CC2970A9A}" type="pres">
      <dgm:prSet presAssocID="{7F70650D-3E1D-4624-868B-0DAF93AEFC27}" presName="rootConnector" presStyleLbl="node3" presStyleIdx="0" presStyleCnt="0"/>
      <dgm:spPr/>
    </dgm:pt>
    <dgm:pt modelId="{E42A008C-FF4F-4BC6-8218-F411154B5FF9}" type="pres">
      <dgm:prSet presAssocID="{7F70650D-3E1D-4624-868B-0DAF93AEFC27}" presName="hierChild4" presStyleCnt="0"/>
      <dgm:spPr/>
    </dgm:pt>
    <dgm:pt modelId="{C6EBE1FF-22C5-4831-82D1-4893EF9E4E89}" type="pres">
      <dgm:prSet presAssocID="{7F70650D-3E1D-4624-868B-0DAF93AEFC27}" presName="hierChild5" presStyleCnt="0"/>
      <dgm:spPr/>
    </dgm:pt>
    <dgm:pt modelId="{D74A2D84-4477-43F7-809A-E891129A97AB}" type="pres">
      <dgm:prSet presAssocID="{5ED2D53F-214D-4074-8986-2AA032DD2608}" presName="hierChild5" presStyleCnt="0"/>
      <dgm:spPr/>
    </dgm:pt>
    <dgm:pt modelId="{A0D52BA9-BA85-4126-8063-7662DA53771E}" type="pres">
      <dgm:prSet presAssocID="{2FE7C719-B401-41CB-BB82-8A37F9557AC5}" presName="Name96" presStyleLbl="parChTrans1D3" presStyleIdx="8" presStyleCnt="11"/>
      <dgm:spPr/>
    </dgm:pt>
    <dgm:pt modelId="{D471271D-D9E3-4E12-921E-AA7A172F115E}" type="pres">
      <dgm:prSet presAssocID="{3C4F18D1-69B0-4F02-9C65-BC415C1648C2}" presName="hierRoot3" presStyleCnt="0">
        <dgm:presLayoutVars>
          <dgm:hierBranch val="init"/>
        </dgm:presLayoutVars>
      </dgm:prSet>
      <dgm:spPr/>
    </dgm:pt>
    <dgm:pt modelId="{E280026F-9DFB-448C-A74E-C181D778E61D}" type="pres">
      <dgm:prSet presAssocID="{3C4F18D1-69B0-4F02-9C65-BC415C1648C2}" presName="rootComposite3" presStyleCnt="0"/>
      <dgm:spPr/>
    </dgm:pt>
    <dgm:pt modelId="{915555DA-3E88-4016-BDFA-31618BE04A72}" type="pres">
      <dgm:prSet presAssocID="{3C4F18D1-69B0-4F02-9C65-BC415C1648C2}" presName="rootText3" presStyleLbl="asst1" presStyleIdx="1" presStyleCnt="5" custScaleX="121809" custScaleY="108976" custLinFactNeighborX="8569" custLinFactNeighborY="97041">
        <dgm:presLayoutVars>
          <dgm:chPref val="3"/>
        </dgm:presLayoutVars>
      </dgm:prSet>
      <dgm:spPr/>
    </dgm:pt>
    <dgm:pt modelId="{CBBFF73D-31F4-4FFC-954A-CFCFAF85C7CD}" type="pres">
      <dgm:prSet presAssocID="{3C4F18D1-69B0-4F02-9C65-BC415C1648C2}" presName="titleText3" presStyleLbl="fgAcc2" presStyleIdx="1" presStyleCnt="5" custScaleX="159603" custScaleY="221661" custLinFactY="155463" custLinFactNeighborX="427" custLinFactNeighborY="200000">
        <dgm:presLayoutVars>
          <dgm:chMax val="0"/>
          <dgm:chPref val="0"/>
        </dgm:presLayoutVars>
      </dgm:prSet>
      <dgm:spPr/>
    </dgm:pt>
    <dgm:pt modelId="{1CA0AD2C-272D-4F2D-85A0-282AA4586C56}" type="pres">
      <dgm:prSet presAssocID="{3C4F18D1-69B0-4F02-9C65-BC415C1648C2}" presName="rootConnector3" presStyleLbl="asst2" presStyleIdx="0" presStyleCnt="0"/>
      <dgm:spPr/>
    </dgm:pt>
    <dgm:pt modelId="{F46BAE90-2BFD-4ED1-9AED-64F2C6BC6987}" type="pres">
      <dgm:prSet presAssocID="{3C4F18D1-69B0-4F02-9C65-BC415C1648C2}" presName="hierChild6" presStyleCnt="0"/>
      <dgm:spPr/>
    </dgm:pt>
    <dgm:pt modelId="{A6E4B19F-91C8-4E57-8E5C-563731D741A3}" type="pres">
      <dgm:prSet presAssocID="{3C4F18D1-69B0-4F02-9C65-BC415C1648C2}" presName="hierChild7" presStyleCnt="0"/>
      <dgm:spPr/>
    </dgm:pt>
    <dgm:pt modelId="{7859B04C-BEC0-4F42-BF44-5C478D96CDED}" type="pres">
      <dgm:prSet presAssocID="{C24A6ABC-3A60-4E73-9DD3-EAA3F33941C0}" presName="Name96" presStyleLbl="parChTrans1D3" presStyleIdx="9" presStyleCnt="11"/>
      <dgm:spPr/>
    </dgm:pt>
    <dgm:pt modelId="{2C116AAA-F587-417D-A133-AD34DD179A09}" type="pres">
      <dgm:prSet presAssocID="{44808E10-09B7-4970-9F3C-71664C607904}" presName="hierRoot3" presStyleCnt="0">
        <dgm:presLayoutVars>
          <dgm:hierBranch val="init"/>
        </dgm:presLayoutVars>
      </dgm:prSet>
      <dgm:spPr/>
    </dgm:pt>
    <dgm:pt modelId="{1D091592-124C-4491-A2D2-ACBFAEE9BD23}" type="pres">
      <dgm:prSet presAssocID="{44808E10-09B7-4970-9F3C-71664C607904}" presName="rootComposite3" presStyleCnt="0"/>
      <dgm:spPr/>
    </dgm:pt>
    <dgm:pt modelId="{EC6382B7-7489-42DD-8634-37B49CE76E34}" type="pres">
      <dgm:prSet presAssocID="{44808E10-09B7-4970-9F3C-71664C607904}" presName="rootText3" presStyleLbl="asst1" presStyleIdx="2" presStyleCnt="5" custScaleX="127611" custScaleY="74414" custLinFactNeighborX="2657" custLinFactNeighborY="-5007">
        <dgm:presLayoutVars>
          <dgm:chPref val="3"/>
        </dgm:presLayoutVars>
      </dgm:prSet>
      <dgm:spPr/>
    </dgm:pt>
    <dgm:pt modelId="{3DA9607C-E747-4478-A256-E762B6524CB7}" type="pres">
      <dgm:prSet presAssocID="{44808E10-09B7-4970-9F3C-71664C607904}" presName="titleText3" presStyleLbl="fgAcc2" presStyleIdx="2" presStyleCnt="5" custScaleX="139011" custScaleY="171325" custLinFactNeighborX="9757" custLinFactNeighborY="54042">
        <dgm:presLayoutVars>
          <dgm:chMax val="0"/>
          <dgm:chPref val="0"/>
        </dgm:presLayoutVars>
      </dgm:prSet>
      <dgm:spPr/>
    </dgm:pt>
    <dgm:pt modelId="{5A4C619A-A8CA-46E2-A3E5-E63260576319}" type="pres">
      <dgm:prSet presAssocID="{44808E10-09B7-4970-9F3C-71664C607904}" presName="rootConnector3" presStyleLbl="asst2" presStyleIdx="0" presStyleCnt="0"/>
      <dgm:spPr/>
    </dgm:pt>
    <dgm:pt modelId="{F61382ED-42ED-4A65-ABA9-6A7757123A22}" type="pres">
      <dgm:prSet presAssocID="{44808E10-09B7-4970-9F3C-71664C607904}" presName="hierChild6" presStyleCnt="0"/>
      <dgm:spPr/>
    </dgm:pt>
    <dgm:pt modelId="{EDDF74CF-0435-4708-85F1-E151878F04CC}" type="pres">
      <dgm:prSet presAssocID="{44808E10-09B7-4970-9F3C-71664C607904}" presName="hierChild7" presStyleCnt="0"/>
      <dgm:spPr/>
    </dgm:pt>
    <dgm:pt modelId="{F03247ED-BCBC-4AF2-AC78-856F863B74A5}" type="pres">
      <dgm:prSet presAssocID="{67B4E039-E699-452B-8F97-3A66B795F889}" presName="Name96" presStyleLbl="parChTrans1D3" presStyleIdx="10" presStyleCnt="11"/>
      <dgm:spPr/>
    </dgm:pt>
    <dgm:pt modelId="{CEBFC425-396F-4A71-87E2-72EE0416214A}" type="pres">
      <dgm:prSet presAssocID="{47BA6A14-AC42-4F8D-B044-FD40BF66B96E}" presName="hierRoot3" presStyleCnt="0">
        <dgm:presLayoutVars>
          <dgm:hierBranch val="init"/>
        </dgm:presLayoutVars>
      </dgm:prSet>
      <dgm:spPr/>
    </dgm:pt>
    <dgm:pt modelId="{2036398D-0C2E-404D-927C-789DBB7650CD}" type="pres">
      <dgm:prSet presAssocID="{47BA6A14-AC42-4F8D-B044-FD40BF66B96E}" presName="rootComposite3" presStyleCnt="0"/>
      <dgm:spPr/>
    </dgm:pt>
    <dgm:pt modelId="{968FAECF-2AD7-4BED-A693-F14D29BC0B3C}" type="pres">
      <dgm:prSet presAssocID="{47BA6A14-AC42-4F8D-B044-FD40BF66B96E}" presName="rootText3" presStyleLbl="asst1" presStyleIdx="3" presStyleCnt="5" custLinFactY="-100000" custLinFactNeighborX="-37" custLinFactNeighborY="-119543">
        <dgm:presLayoutVars>
          <dgm:chPref val="3"/>
        </dgm:presLayoutVars>
      </dgm:prSet>
      <dgm:spPr/>
    </dgm:pt>
    <dgm:pt modelId="{A3A2B225-6B4C-47E6-AB9F-308C6D142E9D}" type="pres">
      <dgm:prSet presAssocID="{47BA6A14-AC42-4F8D-B044-FD40BF66B96E}" presName="titleText3" presStyleLbl="fgAcc2" presStyleIdx="3" presStyleCnt="5" custScaleX="36620" custScaleY="68233" custLinFactY="-300000" custLinFactNeighborX="33086" custLinFactNeighborY="-313364">
        <dgm:presLayoutVars>
          <dgm:chMax val="0"/>
          <dgm:chPref val="0"/>
        </dgm:presLayoutVars>
      </dgm:prSet>
      <dgm:spPr/>
    </dgm:pt>
    <dgm:pt modelId="{CA623EDA-A658-4CB8-B2A0-78D7C9CFCD39}" type="pres">
      <dgm:prSet presAssocID="{47BA6A14-AC42-4F8D-B044-FD40BF66B96E}" presName="rootConnector3" presStyleLbl="asst2" presStyleIdx="0" presStyleCnt="0"/>
      <dgm:spPr/>
    </dgm:pt>
    <dgm:pt modelId="{4529820B-EAB6-42FA-99BD-0481A7B6B975}" type="pres">
      <dgm:prSet presAssocID="{47BA6A14-AC42-4F8D-B044-FD40BF66B96E}" presName="hierChild6" presStyleCnt="0"/>
      <dgm:spPr/>
    </dgm:pt>
    <dgm:pt modelId="{D869F2AE-436A-4A29-AE9F-68CA2E001F6C}" type="pres">
      <dgm:prSet presAssocID="{47BA6A14-AC42-4F8D-B044-FD40BF66B96E}" presName="hierChild7" presStyleCnt="0"/>
      <dgm:spPr/>
    </dgm:pt>
    <dgm:pt modelId="{5681C09F-7021-4DE3-94C7-D0091182DE1F}" type="pres">
      <dgm:prSet presAssocID="{D11005EE-5ADE-4B86-8404-790CDB6BB663}" presName="hierChild3" presStyleCnt="0"/>
      <dgm:spPr/>
    </dgm:pt>
    <dgm:pt modelId="{B947D862-52CC-45A8-98E8-0B62B0941CD3}" type="pres">
      <dgm:prSet presAssocID="{73019BF1-5799-415C-AABE-FAD3B61D5A62}" presName="Name96" presStyleLbl="parChTrans1D2" presStyleIdx="2" presStyleCnt="3"/>
      <dgm:spPr/>
    </dgm:pt>
    <dgm:pt modelId="{818897DF-6A98-475F-9D86-F5AC09E3C665}" type="pres">
      <dgm:prSet presAssocID="{6C763D92-DC97-409B-8ACD-8BA42DF2659C}" presName="hierRoot3" presStyleCnt="0">
        <dgm:presLayoutVars>
          <dgm:hierBranch val="init"/>
        </dgm:presLayoutVars>
      </dgm:prSet>
      <dgm:spPr/>
    </dgm:pt>
    <dgm:pt modelId="{FDF05602-8C6F-4DDD-9368-24500300BF0A}" type="pres">
      <dgm:prSet presAssocID="{6C763D92-DC97-409B-8ACD-8BA42DF2659C}" presName="rootComposite3" presStyleCnt="0"/>
      <dgm:spPr/>
    </dgm:pt>
    <dgm:pt modelId="{E396B5EF-3040-4095-A61B-DD4C6DEC7045}" type="pres">
      <dgm:prSet presAssocID="{6C763D92-DC97-409B-8ACD-8BA42DF2659C}" presName="rootText3" presStyleLbl="asst1" presStyleIdx="4" presStyleCnt="5">
        <dgm:presLayoutVars>
          <dgm:chPref val="3"/>
        </dgm:presLayoutVars>
      </dgm:prSet>
      <dgm:spPr/>
    </dgm:pt>
    <dgm:pt modelId="{CED9775F-19E8-4E92-8457-E9E780FDDB8E}" type="pres">
      <dgm:prSet presAssocID="{6C763D92-DC97-409B-8ACD-8BA42DF2659C}" presName="titleText3" presStyleLbl="fgAcc2" presStyleIdx="4" presStyleCnt="5" custScaleX="140481" custScaleY="108646">
        <dgm:presLayoutVars>
          <dgm:chMax val="0"/>
          <dgm:chPref val="0"/>
        </dgm:presLayoutVars>
      </dgm:prSet>
      <dgm:spPr/>
    </dgm:pt>
    <dgm:pt modelId="{8AC6F51C-8331-4608-BB5C-BD70E48E95FC}" type="pres">
      <dgm:prSet presAssocID="{6C763D92-DC97-409B-8ACD-8BA42DF2659C}" presName="rootConnector3" presStyleLbl="asst1" presStyleIdx="4" presStyleCnt="5"/>
      <dgm:spPr/>
    </dgm:pt>
    <dgm:pt modelId="{E8C989C7-4CF7-463C-B594-13767FA0EF24}" type="pres">
      <dgm:prSet presAssocID="{6C763D92-DC97-409B-8ACD-8BA42DF2659C}" presName="hierChild6" presStyleCnt="0"/>
      <dgm:spPr/>
    </dgm:pt>
    <dgm:pt modelId="{17646961-E732-428D-B5E0-7D93BAF2AE14}" type="pres">
      <dgm:prSet presAssocID="{6C763D92-DC97-409B-8ACD-8BA42DF2659C}" presName="hierChild7" presStyleCnt="0"/>
      <dgm:spPr/>
    </dgm:pt>
  </dgm:ptLst>
  <dgm:cxnLst>
    <dgm:cxn modelId="{59B45B00-4BA3-47A4-B53C-33B75AC27A06}" type="presOf" srcId="{9A15CD39-BC00-461D-86F4-7E9E13FAADD5}" destId="{96FC0F58-1152-4E55-A76F-5EF79D81F65F}" srcOrd="1" destOrd="0" presId="urn:microsoft.com/office/officeart/2008/layout/NameandTitleOrganizationalChart"/>
    <dgm:cxn modelId="{3FDE3502-B98B-4644-A616-C38E2A759324}" srcId="{5ED2D53F-214D-4074-8986-2AA032DD2608}" destId="{71B5BAD3-CB85-4DFE-A654-4F2494A29248}" srcOrd="4" destOrd="0" parTransId="{6C332B2C-9F4E-499C-8B60-50983424F15D}" sibTransId="{FA4E8FB2-A619-4D9C-BDFE-D19EBF6B4855}"/>
    <dgm:cxn modelId="{318D6B04-584E-4626-B4D1-D118437C24E5}" type="presOf" srcId="{205D4F91-9679-4EF6-AF85-60A8DC423FE7}" destId="{E1C34BFF-0822-4909-A671-8D1473403817}" srcOrd="0" destOrd="0" presId="urn:microsoft.com/office/officeart/2008/layout/NameandTitleOrganizationalChart"/>
    <dgm:cxn modelId="{AA2DA104-D0C8-4BA0-816F-3712509BBF05}" type="presOf" srcId="{3612B863-17E8-4B13-A20B-383D056F1BA1}" destId="{FD4160D5-5D99-43B3-AC58-3F581AB10F6A}" srcOrd="0" destOrd="0" presId="urn:microsoft.com/office/officeart/2008/layout/NameandTitleOrganizationalChart"/>
    <dgm:cxn modelId="{5C175205-5E71-4DA8-8433-BDCB63D3F0B3}" type="presOf" srcId="{5ED2D53F-214D-4074-8986-2AA032DD2608}" destId="{2792B833-F0F1-4583-B90E-392998A247CA}" srcOrd="1" destOrd="0" presId="urn:microsoft.com/office/officeart/2008/layout/NameandTitleOrganizationalChart"/>
    <dgm:cxn modelId="{A83A780A-CA2C-4F4D-B3D9-CC6EB1B942A8}" type="presOf" srcId="{E4F1D449-48E5-4602-9605-2E6AC5A7D9B3}" destId="{E9BE5FD4-7AE1-4CD7-A3FC-D0E81EF0D806}" srcOrd="0" destOrd="0" presId="urn:microsoft.com/office/officeart/2008/layout/NameandTitleOrganizationalChart"/>
    <dgm:cxn modelId="{0977C30E-FE3B-4F57-B8F6-05C935E17159}" type="presOf" srcId="{BCD4E4F0-FC3B-42DA-9678-FC85A55C8A8E}" destId="{FA51264D-8601-4BD7-A07C-08FFFE5FAB99}" srcOrd="0" destOrd="0" presId="urn:microsoft.com/office/officeart/2008/layout/NameandTitleOrganizationalChart"/>
    <dgm:cxn modelId="{D209A91C-0F6E-419E-89DA-96F6095B76CD}" type="presOf" srcId="{44808E10-09B7-4970-9F3C-71664C607904}" destId="{5A4C619A-A8CA-46E2-A3E5-E63260576319}" srcOrd="1" destOrd="0" presId="urn:microsoft.com/office/officeart/2008/layout/NameandTitleOrganizationalChart"/>
    <dgm:cxn modelId="{DE08231D-BF5C-46B5-99B1-EF9FACB263DB}" type="presOf" srcId="{2B8A8BD9-B3AB-4910-B015-A3A4647FE88C}" destId="{03ACC047-7673-4D87-B6F8-36EE532D8515}" srcOrd="0" destOrd="0" presId="urn:microsoft.com/office/officeart/2008/layout/NameandTitleOrganizationalChart"/>
    <dgm:cxn modelId="{3E42BA22-0F5C-4DC7-977B-22C54A9E67DD}" srcId="{D11005EE-5ADE-4B86-8404-790CDB6BB663}" destId="{9A15CD39-BC00-461D-86F4-7E9E13FAADD5}" srcOrd="1" destOrd="0" parTransId="{E4F1D449-48E5-4602-9605-2E6AC5A7D9B3}" sibTransId="{205D4F91-9679-4EF6-AF85-60A8DC423FE7}"/>
    <dgm:cxn modelId="{1273CF25-74B7-4998-885E-21261189F70B}" type="presOf" srcId="{A7E39F8D-2BDE-47B2-9B4A-B0BE390C0B7D}" destId="{4C9CB8B6-C800-4343-A039-5CDF8E4D678F}" srcOrd="0" destOrd="0" presId="urn:microsoft.com/office/officeart/2008/layout/NameandTitleOrganizationalChart"/>
    <dgm:cxn modelId="{29E07128-08E1-4650-80D6-C83C17E550A8}" type="presOf" srcId="{E52F57F9-245C-4ED1-8B30-95621BCAAA78}" destId="{E2B06AE0-0C3E-45C2-90B6-E2A86E132C51}" srcOrd="0" destOrd="0" presId="urn:microsoft.com/office/officeart/2008/layout/NameandTitleOrganizationalChart"/>
    <dgm:cxn modelId="{7162E829-7ED3-48B4-85B1-0523C8D52606}" type="presOf" srcId="{9D522BC7-1351-4514-962B-3AA53B251D8B}" destId="{59E698D4-5929-4FE7-A477-114FD0273969}" srcOrd="0" destOrd="0" presId="urn:microsoft.com/office/officeart/2008/layout/NameandTitleOrganizationalChart"/>
    <dgm:cxn modelId="{9C900C2F-EBB8-4DD3-BC4B-53437EFD406F}" type="presOf" srcId="{6C763D92-DC97-409B-8ACD-8BA42DF2659C}" destId="{8AC6F51C-8331-4608-BB5C-BD70E48E95FC}" srcOrd="1" destOrd="0" presId="urn:microsoft.com/office/officeart/2008/layout/NameandTitleOrganizationalChart"/>
    <dgm:cxn modelId="{15026C2F-EF7D-4E54-82ED-763BD14C9A2D}" type="presOf" srcId="{A1755A14-5537-45AB-B28B-3C1AABC0D526}" destId="{3DA9607C-E747-4478-A256-E762B6524CB7}" srcOrd="0" destOrd="0" presId="urn:microsoft.com/office/officeart/2008/layout/NameandTitleOrganizationalChart"/>
    <dgm:cxn modelId="{B6C21B33-76D3-4B4C-8A7D-42113ABCF220}" srcId="{5ED2D53F-214D-4074-8986-2AA032DD2608}" destId="{47BA6A14-AC42-4F8D-B044-FD40BF66B96E}" srcOrd="7" destOrd="0" parTransId="{67B4E039-E699-452B-8F97-3A66B795F889}" sibTransId="{082E29A4-3651-4400-902A-A81553468F73}"/>
    <dgm:cxn modelId="{77212D35-3A87-4D9A-8E6E-DF024F47B6A8}" type="presOf" srcId="{34E6A67D-32FE-4748-8A21-B5F2AA695009}" destId="{5058B803-0EB3-4971-BE08-B453DB0F1575}" srcOrd="0" destOrd="0" presId="urn:microsoft.com/office/officeart/2008/layout/NameandTitleOrganizationalChart"/>
    <dgm:cxn modelId="{E8B21438-51CE-4A9F-A1D3-402749C635AE}" type="presOf" srcId="{65757885-B9CF-4D34-8EF8-D6FBCB7B4B62}" destId="{2D217B43-D6E9-423A-AA15-1DA22A71AA16}" srcOrd="0" destOrd="0" presId="urn:microsoft.com/office/officeart/2008/layout/NameandTitleOrganizationalChart"/>
    <dgm:cxn modelId="{A466EF38-3C15-4817-95A6-110CF9D936BA}" type="presOf" srcId="{6F3F1D54-0084-471B-86B6-FC732DA4E7B6}" destId="{AC859023-21A8-44AF-ADFA-1643CF495836}" srcOrd="0" destOrd="0" presId="urn:microsoft.com/office/officeart/2008/layout/NameandTitleOrganizationalChart"/>
    <dgm:cxn modelId="{0B0DB13E-3B18-4665-9883-D3708576200D}" type="presOf" srcId="{8C35B9E6-F607-40B6-810C-4A10804E0096}" destId="{F5195D5F-4392-456F-B71D-9206D31B60DC}" srcOrd="0" destOrd="0" presId="urn:microsoft.com/office/officeart/2008/layout/NameandTitleOrganizationalChart"/>
    <dgm:cxn modelId="{8EF41A5D-78CF-4000-9EEE-1CC1EEC41395}" type="presOf" srcId="{CD840329-2761-42EE-AC32-6D513EB303F8}" destId="{0F15E345-0902-44FB-A817-D79431A95D08}" srcOrd="0" destOrd="0" presId="urn:microsoft.com/office/officeart/2008/layout/NameandTitleOrganizationalChart"/>
    <dgm:cxn modelId="{2A38555F-6160-4640-9576-94E3C776C9A2}" srcId="{5ED2D53F-214D-4074-8986-2AA032DD2608}" destId="{7F70650D-3E1D-4624-868B-0DAF93AEFC27}" srcOrd="5" destOrd="0" parTransId="{BCD4E4F0-FC3B-42DA-9678-FC85A55C8A8E}" sibTransId="{8C35B9E6-F607-40B6-810C-4A10804E0096}"/>
    <dgm:cxn modelId="{A81E7D41-687A-4448-B4AA-0610EA11C803}" type="presOf" srcId="{8074141E-C903-42CC-A4AD-CF52AF86F5F8}" destId="{8F114B3F-903A-4BFD-BEB3-1698C61264C7}" srcOrd="0" destOrd="0" presId="urn:microsoft.com/office/officeart/2008/layout/NameandTitleOrganizationalChart"/>
    <dgm:cxn modelId="{9BE9CB42-BAFA-4A94-AECF-03C593B7B58F}" type="presOf" srcId="{71B5BAD3-CB85-4DFE-A654-4F2494A29248}" destId="{9B89371D-6E28-46D5-8B2E-B37C32777888}" srcOrd="1" destOrd="0" presId="urn:microsoft.com/office/officeart/2008/layout/NameandTitleOrganizationalChart"/>
    <dgm:cxn modelId="{F988F943-2A7B-4EC3-B137-FA4871EDDCAF}" type="presOf" srcId="{C51F81AF-447C-4F0C-BABD-72ABAE56AD6F}" destId="{FB267344-E1F2-48AF-999C-2DFBA70729E4}" srcOrd="0" destOrd="0" presId="urn:microsoft.com/office/officeart/2008/layout/NameandTitleOrganizationalChart"/>
    <dgm:cxn modelId="{FB39E168-7B9F-424F-9614-97BD66E46595}" type="presOf" srcId="{7F70650D-3E1D-4624-868B-0DAF93AEFC27}" destId="{A808C7EA-4867-41F6-A848-846C9D631577}" srcOrd="0" destOrd="0" presId="urn:microsoft.com/office/officeart/2008/layout/NameandTitleOrganizationalChart"/>
    <dgm:cxn modelId="{0A63B66D-9E59-4851-8083-D82402DA56A9}" type="presOf" srcId="{C24A6ABC-3A60-4E73-9DD3-EAA3F33941C0}" destId="{7859B04C-BEC0-4F42-BF44-5C478D96CDED}" srcOrd="0" destOrd="0" presId="urn:microsoft.com/office/officeart/2008/layout/NameandTitleOrganizationalChart"/>
    <dgm:cxn modelId="{A2349A4F-7B2E-4B23-A684-ED04FE705501}" type="presOf" srcId="{6C763D92-DC97-409B-8ACD-8BA42DF2659C}" destId="{E396B5EF-3040-4095-A61B-DD4C6DEC7045}" srcOrd="0" destOrd="0" presId="urn:microsoft.com/office/officeart/2008/layout/NameandTitleOrganizationalChart"/>
    <dgm:cxn modelId="{B2460B70-AFF5-405C-9BE2-993906506B0E}" srcId="{5ED2D53F-214D-4074-8986-2AA032DD2608}" destId="{E7A4776A-1CC2-4DBA-A371-144A45C3114A}" srcOrd="2" destOrd="0" parTransId="{471AA3E1-7218-4CF3-BDDA-EF76A2476C9F}" sibTransId="{4ABBAE2F-22D8-4A1E-A526-7CA8369FCDF3}"/>
    <dgm:cxn modelId="{8277E970-70CB-4E0E-94B0-F362F5BABB69}" srcId="{9A15CD39-BC00-461D-86F4-7E9E13FAADD5}" destId="{55BB9642-986B-4F86-A163-D8CE719E1E8E}" srcOrd="2" destOrd="0" parTransId="{8074141E-C903-42CC-A4AD-CF52AF86F5F8}" sibTransId="{34E6A67D-32FE-4748-8A21-B5F2AA695009}"/>
    <dgm:cxn modelId="{D3D9B974-72CA-400A-AC17-61D0E3BE5E6C}" type="presOf" srcId="{5ED2D53F-214D-4074-8986-2AA032DD2608}" destId="{11EB1D3B-3E9D-449E-93B6-DA40660BFCA6}" srcOrd="0" destOrd="0" presId="urn:microsoft.com/office/officeart/2008/layout/NameandTitleOrganizationalChart"/>
    <dgm:cxn modelId="{3F34BE55-F011-447B-8EDD-E10EC930EC2E}" srcId="{EFEA924F-C9FD-497A-83EA-91B47125B619}" destId="{2B8A8BD9-B3AB-4910-B015-A3A4647FE88C}" srcOrd="0" destOrd="0" parTransId="{FDF48AE3-468A-4D5F-A96F-CDA868A49314}" sibTransId="{3612B863-17E8-4B13-A20B-383D056F1BA1}"/>
    <dgm:cxn modelId="{56F80558-846B-4167-B363-5B530539FAFF}" srcId="{5ED2D53F-214D-4074-8986-2AA032DD2608}" destId="{6F3F1D54-0084-471B-86B6-FC732DA4E7B6}" srcOrd="1" destOrd="0" parTransId="{A51F4CF2-DC23-4F62-9267-14FF76A8D693}" sibTransId="{EAB5C3E1-FD97-4739-85EE-7D679D94C70E}"/>
    <dgm:cxn modelId="{E46C447F-261F-48BB-8277-B2E6A81AB8A4}" srcId="{5ED2D53F-214D-4074-8986-2AA032DD2608}" destId="{44808E10-09B7-4970-9F3C-71664C607904}" srcOrd="6" destOrd="0" parTransId="{C24A6ABC-3A60-4E73-9DD3-EAA3F33941C0}" sibTransId="{A1755A14-5537-45AB-B28B-3C1AABC0D526}"/>
    <dgm:cxn modelId="{22127F82-C076-460F-9DFB-A2F97CD602CE}" type="presOf" srcId="{471AA3E1-7218-4CF3-BDDA-EF76A2476C9F}" destId="{5AC7E17C-BB56-4B27-BF2B-513D75CB63EF}" srcOrd="0" destOrd="0" presId="urn:microsoft.com/office/officeart/2008/layout/NameandTitleOrganizationalChart"/>
    <dgm:cxn modelId="{01930283-0E4B-44C0-8EBC-F1A8E22DBCBD}" type="presOf" srcId="{EB0A9E63-2A3C-44BC-9260-E1632C7ECA49}" destId="{5CE8F490-C7C4-4A97-A25A-D3D33BF45082}" srcOrd="0" destOrd="0" presId="urn:microsoft.com/office/officeart/2008/layout/NameandTitleOrganizationalChart"/>
    <dgm:cxn modelId="{BA353584-07D6-4E0E-B05E-B0BC62DD2C25}" type="presOf" srcId="{3C4F18D1-69B0-4F02-9C65-BC415C1648C2}" destId="{1CA0AD2C-272D-4F2D-85A0-282AA4586C56}" srcOrd="1" destOrd="0" presId="urn:microsoft.com/office/officeart/2008/layout/NameandTitleOrganizationalChart"/>
    <dgm:cxn modelId="{65D42A85-F289-47FE-B148-22295C17DF62}" type="presOf" srcId="{4ABBAE2F-22D8-4A1E-A526-7CA8369FCDF3}" destId="{E0135BE2-3A2B-4306-8351-BCD0F59BB8F1}" srcOrd="0" destOrd="0" presId="urn:microsoft.com/office/officeart/2008/layout/NameandTitleOrganizationalChart"/>
    <dgm:cxn modelId="{8AE48F85-2498-4F02-B688-6E609B918E4C}" srcId="{D11005EE-5ADE-4B86-8404-790CDB6BB663}" destId="{5ED2D53F-214D-4074-8986-2AA032DD2608}" srcOrd="2" destOrd="0" parTransId="{EB0A9E63-2A3C-44BC-9260-E1632C7ECA49}" sibTransId="{E52F57F9-245C-4ED1-8B30-95621BCAAA78}"/>
    <dgm:cxn modelId="{309CCB88-A87E-48B7-9C91-DD138C56CF31}" type="presOf" srcId="{6F3F1D54-0084-471B-86B6-FC732DA4E7B6}" destId="{19BE914B-592F-48CC-B11A-3F2032470854}" srcOrd="1" destOrd="0" presId="urn:microsoft.com/office/officeart/2008/layout/NameandTitleOrganizationalChart"/>
    <dgm:cxn modelId="{D6FD988B-4865-4AC2-95F4-33E6E8220DCF}" type="presOf" srcId="{082E29A4-3651-4400-902A-A81553468F73}" destId="{A3A2B225-6B4C-47E6-AB9F-308C6D142E9D}" srcOrd="0" destOrd="0" presId="urn:microsoft.com/office/officeart/2008/layout/NameandTitleOrganizationalChart"/>
    <dgm:cxn modelId="{19B9EA8B-5DAD-4895-BFFD-40C2350AE83D}" type="presOf" srcId="{67B4E039-E699-452B-8F97-3A66B795F889}" destId="{F03247ED-BCBC-4AF2-AC78-856F863B74A5}" srcOrd="0" destOrd="0" presId="urn:microsoft.com/office/officeart/2008/layout/NameandTitleOrganizationalChart"/>
    <dgm:cxn modelId="{7FA4F08B-7E2C-4A13-93E2-BEBA2F3387FE}" srcId="{9A15CD39-BC00-461D-86F4-7E9E13FAADD5}" destId="{EFEA924F-C9FD-497A-83EA-91B47125B619}" srcOrd="0" destOrd="0" parTransId="{CD840329-2761-42EE-AC32-6D513EB303F8}" sibTransId="{DBF78DF4-82B9-4548-A280-66CAB6F28FBE}"/>
    <dgm:cxn modelId="{83698590-FEB2-4133-B348-B67F9309DBD3}" type="presOf" srcId="{3A65AC24-6B9A-42FF-9C50-D50370051F35}" destId="{CED9775F-19E8-4E92-8457-E9E780FDDB8E}" srcOrd="0" destOrd="0" presId="urn:microsoft.com/office/officeart/2008/layout/NameandTitleOrganizationalChart"/>
    <dgm:cxn modelId="{0DDFF690-1B17-48B9-9651-4A84065A86E4}" type="presOf" srcId="{55BB9642-986B-4F86-A163-D8CE719E1E8E}" destId="{D80AF267-E01E-4F54-B6D8-837EA519706E}" srcOrd="1" destOrd="0" presId="urn:microsoft.com/office/officeart/2008/layout/NameandTitleOrganizationalChart"/>
    <dgm:cxn modelId="{260E1F97-CE66-4236-8DE2-6335BCB8ECB1}" type="presOf" srcId="{2B8A8BD9-B3AB-4910-B015-A3A4647FE88C}" destId="{BD06FB32-2FF7-4B93-8D48-23BE5B446FD2}" srcOrd="1" destOrd="0" presId="urn:microsoft.com/office/officeart/2008/layout/NameandTitleOrganizationalChart"/>
    <dgm:cxn modelId="{CF429499-F7B6-4382-B18E-4943599EB324}" type="presOf" srcId="{9A15CD39-BC00-461D-86F4-7E9E13FAADD5}" destId="{204AE662-F1A3-4B1A-95FC-E594CCEE0C47}" srcOrd="0" destOrd="0" presId="urn:microsoft.com/office/officeart/2008/layout/NameandTitleOrganizationalChart"/>
    <dgm:cxn modelId="{4EF756A6-0D57-4673-8C9E-0FC2C99D5AEE}" type="presOf" srcId="{FA4E8FB2-A619-4D9C-BDFE-D19EBF6B4855}" destId="{03A60BE5-932D-4FF1-85C8-D8CDA0F62804}" srcOrd="0" destOrd="0" presId="urn:microsoft.com/office/officeart/2008/layout/NameandTitleOrganizationalChart"/>
    <dgm:cxn modelId="{5267D4A6-15F9-4753-9971-481C79EA761A}" srcId="{52A06A92-9DAB-4EAD-A40C-7A9E0A3D09D9}" destId="{D11005EE-5ADE-4B86-8404-790CDB6BB663}" srcOrd="0" destOrd="0" parTransId="{518BC701-D982-4A86-8665-7908E4819AA3}" sibTransId="{A7E39F8D-2BDE-47B2-9B4A-B0BE390C0B7D}"/>
    <dgm:cxn modelId="{28A685AD-A028-4953-818E-22A43B94B8EF}" type="presOf" srcId="{47BA6A14-AC42-4F8D-B044-FD40BF66B96E}" destId="{CA623EDA-A658-4CB8-B2A0-78D7C9CFCD39}" srcOrd="1" destOrd="0" presId="urn:microsoft.com/office/officeart/2008/layout/NameandTitleOrganizationalChart"/>
    <dgm:cxn modelId="{5C3574AF-23A7-49A0-97E0-9C81F4ED82F5}" type="presOf" srcId="{E7A4776A-1CC2-4DBA-A371-144A45C3114A}" destId="{8EFCDB03-89FC-4CC4-936D-14A64108BB9C}" srcOrd="0" destOrd="0" presId="urn:microsoft.com/office/officeart/2008/layout/NameandTitleOrganizationalChart"/>
    <dgm:cxn modelId="{6DF6FBAF-FA75-409C-9FFF-CD743DD56FB5}" srcId="{5ED2D53F-214D-4074-8986-2AA032DD2608}" destId="{9D522BC7-1351-4514-962B-3AA53B251D8B}" srcOrd="3" destOrd="0" parTransId="{4674474C-0011-464F-A2DE-765F1575AB38}" sibTransId="{C51F81AF-447C-4F0C-BABD-72ABAE56AD6F}"/>
    <dgm:cxn modelId="{2CFBC9B4-4491-45C0-AE41-F21A2F7498AB}" type="presOf" srcId="{3C4F18D1-69B0-4F02-9C65-BC415C1648C2}" destId="{915555DA-3E88-4016-BDFA-31618BE04A72}" srcOrd="0" destOrd="0" presId="urn:microsoft.com/office/officeart/2008/layout/NameandTitleOrganizationalChart"/>
    <dgm:cxn modelId="{A8FDEBB4-2377-4661-A122-FAA0529D5667}" type="presOf" srcId="{649AEE43-D73E-40B2-B812-8212DE9E417F}" destId="{CBBFF73D-31F4-4FFC-954A-CFCFAF85C7CD}" srcOrd="0" destOrd="0" presId="urn:microsoft.com/office/officeart/2008/layout/NameandTitleOrganizationalChart"/>
    <dgm:cxn modelId="{9C5BD1B6-46F8-42B4-B022-4417AC7D220B}" type="presOf" srcId="{A51F4CF2-DC23-4F62-9267-14FF76A8D693}" destId="{1657D4A3-55F3-4D9E-94EA-903123333FA1}" srcOrd="0" destOrd="0" presId="urn:microsoft.com/office/officeart/2008/layout/NameandTitleOrganizationalChart"/>
    <dgm:cxn modelId="{BB1005BD-F5CD-467E-BD5C-FB838E7CEA30}" type="presOf" srcId="{7A666C23-03C9-44EC-8F37-CDA46084D255}" destId="{5C851375-DEB1-4A5C-BCA4-B6E4B1593EB8}" srcOrd="1" destOrd="0" presId="urn:microsoft.com/office/officeart/2008/layout/NameandTitleOrganizationalChart"/>
    <dgm:cxn modelId="{BCB3DCC4-08E7-4C50-BC28-21C5C6A87308}" type="presOf" srcId="{55BB9642-986B-4F86-A163-D8CE719E1E8E}" destId="{079C3B89-BBF4-4B73-AE56-B74A3B0D92C3}" srcOrd="0" destOrd="0" presId="urn:microsoft.com/office/officeart/2008/layout/NameandTitleOrganizationalChart"/>
    <dgm:cxn modelId="{149FADC5-9E28-4C2A-8916-0EBA13905121}" type="presOf" srcId="{44808E10-09B7-4970-9F3C-71664C607904}" destId="{EC6382B7-7489-42DD-8634-37B49CE76E34}" srcOrd="0" destOrd="0" presId="urn:microsoft.com/office/officeart/2008/layout/NameandTitleOrganizationalChart"/>
    <dgm:cxn modelId="{E7F943C8-24DB-4B80-AA1B-0A9476BE5C46}" type="presOf" srcId="{D11005EE-5ADE-4B86-8404-790CDB6BB663}" destId="{B15C9781-9EC1-4195-942E-C911033CEB52}" srcOrd="1" destOrd="0" presId="urn:microsoft.com/office/officeart/2008/layout/NameandTitleOrganizationalChart"/>
    <dgm:cxn modelId="{89B685C8-86CE-453F-BAD3-537DBDE1349D}" srcId="{9A15CD39-BC00-461D-86F4-7E9E13FAADD5}" destId="{7A666C23-03C9-44EC-8F37-CDA46084D255}" srcOrd="1" destOrd="0" parTransId="{D4628E74-3A5C-4B51-9D3E-B47EBF473EBC}" sibTransId="{65757885-B9CF-4D34-8EF8-D6FBCB7B4B62}"/>
    <dgm:cxn modelId="{A0687EC9-5247-4D60-B2D1-5E120DF6E949}" type="presOf" srcId="{47BA6A14-AC42-4F8D-B044-FD40BF66B96E}" destId="{968FAECF-2AD7-4BED-A693-F14D29BC0B3C}" srcOrd="0" destOrd="0" presId="urn:microsoft.com/office/officeart/2008/layout/NameandTitleOrganizationalChart"/>
    <dgm:cxn modelId="{059301CC-0057-4CA5-BB5D-F726780BFE34}" type="presOf" srcId="{EFEA924F-C9FD-497A-83EA-91B47125B619}" destId="{C6CBFDA8-17B7-4594-83A5-0556BD8A7161}" srcOrd="1" destOrd="0" presId="urn:microsoft.com/office/officeart/2008/layout/NameandTitleOrganizationalChart"/>
    <dgm:cxn modelId="{A3C1BBCE-2E47-480A-A4EB-4F69DB9C27FE}" srcId="{D11005EE-5ADE-4B86-8404-790CDB6BB663}" destId="{6C763D92-DC97-409B-8ACD-8BA42DF2659C}" srcOrd="0" destOrd="0" parTransId="{73019BF1-5799-415C-AABE-FAD3B61D5A62}" sibTransId="{3A65AC24-6B9A-42FF-9C50-D50370051F35}"/>
    <dgm:cxn modelId="{34D6C1CF-985D-4BCD-BD10-12EC4A01DE9C}" type="presOf" srcId="{6C332B2C-9F4E-499C-8B60-50983424F15D}" destId="{7CF9537B-2BE5-4DE2-AD22-51427F31DC4A}" srcOrd="0" destOrd="0" presId="urn:microsoft.com/office/officeart/2008/layout/NameandTitleOrganizationalChart"/>
    <dgm:cxn modelId="{A77711D0-2913-4140-A4BF-F6C39BFFF422}" type="presOf" srcId="{71B5BAD3-CB85-4DFE-A654-4F2494A29248}" destId="{03AC2778-3E3F-4028-B034-49B087806B65}" srcOrd="0" destOrd="0" presId="urn:microsoft.com/office/officeart/2008/layout/NameandTitleOrganizationalChart"/>
    <dgm:cxn modelId="{A19311D6-B5AC-48C9-82C3-648BF07784E3}" type="presOf" srcId="{9D522BC7-1351-4514-962B-3AA53B251D8B}" destId="{9C0581C9-D605-44C9-94F9-DAD34416915A}" srcOrd="1" destOrd="0" presId="urn:microsoft.com/office/officeart/2008/layout/NameandTitleOrganizationalChart"/>
    <dgm:cxn modelId="{820BB9D6-04CB-4D90-81D3-E5C8031C3638}" type="presOf" srcId="{D4628E74-3A5C-4B51-9D3E-B47EBF473EBC}" destId="{F94C4005-E106-4D17-867D-E81402A638BE}" srcOrd="0" destOrd="0" presId="urn:microsoft.com/office/officeart/2008/layout/NameandTitleOrganizationalChart"/>
    <dgm:cxn modelId="{829A4ADA-BD8B-4379-8710-1A316129CD8E}" type="presOf" srcId="{73019BF1-5799-415C-AABE-FAD3B61D5A62}" destId="{B947D862-52CC-45A8-98E8-0B62B0941CD3}" srcOrd="0" destOrd="0" presId="urn:microsoft.com/office/officeart/2008/layout/NameandTitleOrganizationalChart"/>
    <dgm:cxn modelId="{7CB675DA-07E4-463F-AA58-588159D4034F}" type="presOf" srcId="{2FE7C719-B401-41CB-BB82-8A37F9557AC5}" destId="{A0D52BA9-BA85-4126-8063-7662DA53771E}" srcOrd="0" destOrd="0" presId="urn:microsoft.com/office/officeart/2008/layout/NameandTitleOrganizationalChart"/>
    <dgm:cxn modelId="{699D22DD-007B-424A-8E83-87E23243DB38}" type="presOf" srcId="{4674474C-0011-464F-A2DE-765F1575AB38}" destId="{E3184D37-FCE2-4241-AE64-A9B0B4CBB315}" srcOrd="0" destOrd="0" presId="urn:microsoft.com/office/officeart/2008/layout/NameandTitleOrganizationalChart"/>
    <dgm:cxn modelId="{3C090FE0-A9A4-4AB3-B69B-25A9FDF79501}" type="presOf" srcId="{EAB5C3E1-FD97-4739-85EE-7D679D94C70E}" destId="{5A16C076-14B7-4813-9AAE-626136F59815}" srcOrd="0" destOrd="0" presId="urn:microsoft.com/office/officeart/2008/layout/NameandTitleOrganizationalChart"/>
    <dgm:cxn modelId="{FC9DAFE5-335F-4C2D-8A76-594F3E5AB830}" srcId="{5ED2D53F-214D-4074-8986-2AA032DD2608}" destId="{3C4F18D1-69B0-4F02-9C65-BC415C1648C2}" srcOrd="0" destOrd="0" parTransId="{2FE7C719-B401-41CB-BB82-8A37F9557AC5}" sibTransId="{649AEE43-D73E-40B2-B812-8212DE9E417F}"/>
    <dgm:cxn modelId="{83FDA0E7-2826-40C6-A899-A8F450A5CA71}" type="presOf" srcId="{FDF48AE3-468A-4D5F-A96F-CDA868A49314}" destId="{A445D39B-3B79-44D5-8108-D314671B2609}" srcOrd="0" destOrd="0" presId="urn:microsoft.com/office/officeart/2008/layout/NameandTitleOrganizationalChart"/>
    <dgm:cxn modelId="{13AEAFEC-66F7-485E-9D69-5887324DCBCA}" type="presOf" srcId="{7F70650D-3E1D-4624-868B-0DAF93AEFC27}" destId="{A1A4E1EB-9F3A-45F5-BCEF-1F3CC2970A9A}" srcOrd="1" destOrd="0" presId="urn:microsoft.com/office/officeart/2008/layout/NameandTitleOrganizationalChart"/>
    <dgm:cxn modelId="{D24627EF-B39D-4300-ACB7-450BD647B514}" type="presOf" srcId="{52A06A92-9DAB-4EAD-A40C-7A9E0A3D09D9}" destId="{E405172D-9133-44A7-A8ED-822E991C2E93}" srcOrd="0" destOrd="0" presId="urn:microsoft.com/office/officeart/2008/layout/NameandTitleOrganizationalChart"/>
    <dgm:cxn modelId="{AD9CC6EF-41BA-4C8D-AFFF-88DE66F7BD7D}" type="presOf" srcId="{7A666C23-03C9-44EC-8F37-CDA46084D255}" destId="{62118C41-2CCC-456B-8144-7032193C47B0}" srcOrd="0" destOrd="0" presId="urn:microsoft.com/office/officeart/2008/layout/NameandTitleOrganizationalChart"/>
    <dgm:cxn modelId="{7C3C95F1-2FE7-441D-B74A-C5867C12ED89}" type="presOf" srcId="{E7A4776A-1CC2-4DBA-A371-144A45C3114A}" destId="{D9CDBEDF-D10A-4F0D-92CB-5840543B9FFD}" srcOrd="1" destOrd="0" presId="urn:microsoft.com/office/officeart/2008/layout/NameandTitleOrganizationalChart"/>
    <dgm:cxn modelId="{463F30F3-70C2-4ADB-A4ED-AA3FCDCCFFFF}" type="presOf" srcId="{D11005EE-5ADE-4B86-8404-790CDB6BB663}" destId="{D23D792A-54F9-4B28-87B7-A912CC6D1EE4}" srcOrd="0" destOrd="0" presId="urn:microsoft.com/office/officeart/2008/layout/NameandTitleOrganizationalChart"/>
    <dgm:cxn modelId="{C7E494F6-C26E-4659-B709-9AE639920A4A}" type="presOf" srcId="{DBF78DF4-82B9-4548-A280-66CAB6F28FBE}" destId="{99558EA6-CACE-46C7-AA55-A2E53EDDE3C0}" srcOrd="0" destOrd="0" presId="urn:microsoft.com/office/officeart/2008/layout/NameandTitleOrganizationalChart"/>
    <dgm:cxn modelId="{A5F00BFE-72D8-44A0-9870-994DFBA92BB4}" type="presOf" srcId="{EFEA924F-C9FD-497A-83EA-91B47125B619}" destId="{6BBE8CC2-DD70-4148-83B0-518B99CE2054}" srcOrd="0" destOrd="0" presId="urn:microsoft.com/office/officeart/2008/layout/NameandTitleOrganizationalChart"/>
    <dgm:cxn modelId="{0CD33E9E-797F-4434-A3E4-53B593D4386D}" type="presParOf" srcId="{E405172D-9133-44A7-A8ED-822E991C2E93}" destId="{A8D4A80E-5266-47F4-8045-DA27BE6171F1}" srcOrd="0" destOrd="0" presId="urn:microsoft.com/office/officeart/2008/layout/NameandTitleOrganizationalChart"/>
    <dgm:cxn modelId="{54922C7D-A4AD-4A9B-8953-BB187B1F1A4B}" type="presParOf" srcId="{A8D4A80E-5266-47F4-8045-DA27BE6171F1}" destId="{7A0FCDD9-2932-420E-8C73-8DDDC0C034A0}" srcOrd="0" destOrd="0" presId="urn:microsoft.com/office/officeart/2008/layout/NameandTitleOrganizationalChart"/>
    <dgm:cxn modelId="{F6C91C94-EB31-4C36-8295-F8B7021E05FF}" type="presParOf" srcId="{7A0FCDD9-2932-420E-8C73-8DDDC0C034A0}" destId="{D23D792A-54F9-4B28-87B7-A912CC6D1EE4}" srcOrd="0" destOrd="0" presId="urn:microsoft.com/office/officeart/2008/layout/NameandTitleOrganizationalChart"/>
    <dgm:cxn modelId="{F84F6F61-B7F4-4097-88F1-5D5E507A4DCB}" type="presParOf" srcId="{7A0FCDD9-2932-420E-8C73-8DDDC0C034A0}" destId="{4C9CB8B6-C800-4343-A039-5CDF8E4D678F}" srcOrd="1" destOrd="0" presId="urn:microsoft.com/office/officeart/2008/layout/NameandTitleOrganizationalChart"/>
    <dgm:cxn modelId="{13139AB6-143A-4CCE-97AA-88C3FCDD1033}" type="presParOf" srcId="{7A0FCDD9-2932-420E-8C73-8DDDC0C034A0}" destId="{B15C9781-9EC1-4195-942E-C911033CEB52}" srcOrd="2" destOrd="0" presId="urn:microsoft.com/office/officeart/2008/layout/NameandTitleOrganizationalChart"/>
    <dgm:cxn modelId="{DEB1F9A6-1B04-49D4-B3F5-F9D128EF6932}" type="presParOf" srcId="{A8D4A80E-5266-47F4-8045-DA27BE6171F1}" destId="{CA791118-1F48-482D-93AF-62F3DAD0148E}" srcOrd="1" destOrd="0" presId="urn:microsoft.com/office/officeart/2008/layout/NameandTitleOrganizationalChart"/>
    <dgm:cxn modelId="{810898E6-F8CF-410C-B127-B95E751B0BC6}" type="presParOf" srcId="{CA791118-1F48-482D-93AF-62F3DAD0148E}" destId="{E9BE5FD4-7AE1-4CD7-A3FC-D0E81EF0D806}" srcOrd="0" destOrd="0" presId="urn:microsoft.com/office/officeart/2008/layout/NameandTitleOrganizationalChart"/>
    <dgm:cxn modelId="{BD515DD4-4AE4-4666-81BA-B74391DAF26C}" type="presParOf" srcId="{CA791118-1F48-482D-93AF-62F3DAD0148E}" destId="{38D0E6D1-2956-4996-AA79-97E8153F1A52}" srcOrd="1" destOrd="0" presId="urn:microsoft.com/office/officeart/2008/layout/NameandTitleOrganizationalChart"/>
    <dgm:cxn modelId="{D70E45CD-0CAC-4DDA-9B0F-D742361FCE24}" type="presParOf" srcId="{38D0E6D1-2956-4996-AA79-97E8153F1A52}" destId="{26C3E74B-F9F6-449B-BD51-5842B729AD49}" srcOrd="0" destOrd="0" presId="urn:microsoft.com/office/officeart/2008/layout/NameandTitleOrganizationalChart"/>
    <dgm:cxn modelId="{9070F3EA-C768-40B2-86AA-7C80A7CF47E3}" type="presParOf" srcId="{26C3E74B-F9F6-449B-BD51-5842B729AD49}" destId="{204AE662-F1A3-4B1A-95FC-E594CCEE0C47}" srcOrd="0" destOrd="0" presId="urn:microsoft.com/office/officeart/2008/layout/NameandTitleOrganizationalChart"/>
    <dgm:cxn modelId="{3AB01377-5E62-4D63-8BE5-008FEE817849}" type="presParOf" srcId="{26C3E74B-F9F6-449B-BD51-5842B729AD49}" destId="{E1C34BFF-0822-4909-A671-8D1473403817}" srcOrd="1" destOrd="0" presId="urn:microsoft.com/office/officeart/2008/layout/NameandTitleOrganizationalChart"/>
    <dgm:cxn modelId="{01A394F3-91C4-43D4-B8DB-9CEF19C8BB96}" type="presParOf" srcId="{26C3E74B-F9F6-449B-BD51-5842B729AD49}" destId="{96FC0F58-1152-4E55-A76F-5EF79D81F65F}" srcOrd="2" destOrd="0" presId="urn:microsoft.com/office/officeart/2008/layout/NameandTitleOrganizationalChart"/>
    <dgm:cxn modelId="{78E3F1E4-E4C7-4F3C-9173-9D4DFBB9B31C}" type="presParOf" srcId="{38D0E6D1-2956-4996-AA79-97E8153F1A52}" destId="{5949E12C-7E71-4955-8B66-0AF60BC9D620}" srcOrd="1" destOrd="0" presId="urn:microsoft.com/office/officeart/2008/layout/NameandTitleOrganizationalChart"/>
    <dgm:cxn modelId="{0A830196-CBAE-40A0-AA69-104E92D58DDA}" type="presParOf" srcId="{5949E12C-7E71-4955-8B66-0AF60BC9D620}" destId="{0F15E345-0902-44FB-A817-D79431A95D08}" srcOrd="0" destOrd="0" presId="urn:microsoft.com/office/officeart/2008/layout/NameandTitleOrganizationalChart"/>
    <dgm:cxn modelId="{7BCA3749-0013-465E-BEB0-3DB60C780CA4}" type="presParOf" srcId="{5949E12C-7E71-4955-8B66-0AF60BC9D620}" destId="{500C0095-5198-47E1-BBC0-834D97EC9D2D}" srcOrd="1" destOrd="0" presId="urn:microsoft.com/office/officeart/2008/layout/NameandTitleOrganizationalChart"/>
    <dgm:cxn modelId="{007948C6-B86C-4389-8768-7B811880A88C}" type="presParOf" srcId="{500C0095-5198-47E1-BBC0-834D97EC9D2D}" destId="{222FC21C-78E7-4721-917B-572ADCBFBB6F}" srcOrd="0" destOrd="0" presId="urn:microsoft.com/office/officeart/2008/layout/NameandTitleOrganizationalChart"/>
    <dgm:cxn modelId="{6C04CB98-83DA-4763-A10C-AE7931319F0E}" type="presParOf" srcId="{222FC21C-78E7-4721-917B-572ADCBFBB6F}" destId="{6BBE8CC2-DD70-4148-83B0-518B99CE2054}" srcOrd="0" destOrd="0" presId="urn:microsoft.com/office/officeart/2008/layout/NameandTitleOrganizationalChart"/>
    <dgm:cxn modelId="{C3926C4C-7CC5-4435-AD97-F9C90EB07AAD}" type="presParOf" srcId="{222FC21C-78E7-4721-917B-572ADCBFBB6F}" destId="{99558EA6-CACE-46C7-AA55-A2E53EDDE3C0}" srcOrd="1" destOrd="0" presId="urn:microsoft.com/office/officeart/2008/layout/NameandTitleOrganizationalChart"/>
    <dgm:cxn modelId="{973459FB-3002-4259-BFB1-8F523FC17434}" type="presParOf" srcId="{222FC21C-78E7-4721-917B-572ADCBFBB6F}" destId="{C6CBFDA8-17B7-4594-83A5-0556BD8A7161}" srcOrd="2" destOrd="0" presId="urn:microsoft.com/office/officeart/2008/layout/NameandTitleOrganizationalChart"/>
    <dgm:cxn modelId="{79CA93ED-8634-4B1F-9138-A9B9AB03ACBA}" type="presParOf" srcId="{500C0095-5198-47E1-BBC0-834D97EC9D2D}" destId="{B95A6269-0838-4D71-B78B-7871BB49F559}" srcOrd="1" destOrd="0" presId="urn:microsoft.com/office/officeart/2008/layout/NameandTitleOrganizationalChart"/>
    <dgm:cxn modelId="{E7C60BD8-7EB8-482B-9C50-E6DF2274A6F6}" type="presParOf" srcId="{B95A6269-0838-4D71-B78B-7871BB49F559}" destId="{A445D39B-3B79-44D5-8108-D314671B2609}" srcOrd="0" destOrd="0" presId="urn:microsoft.com/office/officeart/2008/layout/NameandTitleOrganizationalChart"/>
    <dgm:cxn modelId="{51424F66-57A7-4575-B731-EB9870D17CB4}" type="presParOf" srcId="{B95A6269-0838-4D71-B78B-7871BB49F559}" destId="{0F4295BA-C656-4A09-A797-A3BFDA339397}" srcOrd="1" destOrd="0" presId="urn:microsoft.com/office/officeart/2008/layout/NameandTitleOrganizationalChart"/>
    <dgm:cxn modelId="{65821B07-9D7B-403B-96A3-15BD55CBFB72}" type="presParOf" srcId="{0F4295BA-C656-4A09-A797-A3BFDA339397}" destId="{AE5A4EC3-895B-48BA-B573-2BE00D6314B5}" srcOrd="0" destOrd="0" presId="urn:microsoft.com/office/officeart/2008/layout/NameandTitleOrganizationalChart"/>
    <dgm:cxn modelId="{D51EADC2-9241-4A4E-9279-88C903190FDF}" type="presParOf" srcId="{AE5A4EC3-895B-48BA-B573-2BE00D6314B5}" destId="{03ACC047-7673-4D87-B6F8-36EE532D8515}" srcOrd="0" destOrd="0" presId="urn:microsoft.com/office/officeart/2008/layout/NameandTitleOrganizationalChart"/>
    <dgm:cxn modelId="{515CC023-CF58-4919-8CF1-5429D8D705DD}" type="presParOf" srcId="{AE5A4EC3-895B-48BA-B573-2BE00D6314B5}" destId="{FD4160D5-5D99-43B3-AC58-3F581AB10F6A}" srcOrd="1" destOrd="0" presId="urn:microsoft.com/office/officeart/2008/layout/NameandTitleOrganizationalChart"/>
    <dgm:cxn modelId="{458996DF-95D5-459B-BA1B-FC83CEB760EB}" type="presParOf" srcId="{AE5A4EC3-895B-48BA-B573-2BE00D6314B5}" destId="{BD06FB32-2FF7-4B93-8D48-23BE5B446FD2}" srcOrd="2" destOrd="0" presId="urn:microsoft.com/office/officeart/2008/layout/NameandTitleOrganizationalChart"/>
    <dgm:cxn modelId="{72A5314D-2A03-4F5D-8013-6386CC3D8252}" type="presParOf" srcId="{0F4295BA-C656-4A09-A797-A3BFDA339397}" destId="{382A41B9-A2EE-498C-9EC1-678209546ACD}" srcOrd="1" destOrd="0" presId="urn:microsoft.com/office/officeart/2008/layout/NameandTitleOrganizationalChart"/>
    <dgm:cxn modelId="{977E3C2B-66EC-4B03-BF9E-F613554828CC}" type="presParOf" srcId="{0F4295BA-C656-4A09-A797-A3BFDA339397}" destId="{75701EA4-142F-49BC-BE50-3ACC8A95DB1E}" srcOrd="2" destOrd="0" presId="urn:microsoft.com/office/officeart/2008/layout/NameandTitleOrganizationalChart"/>
    <dgm:cxn modelId="{F1B5A126-E9C3-4426-AA06-3E98DA4CC150}" type="presParOf" srcId="{500C0095-5198-47E1-BBC0-834D97EC9D2D}" destId="{EAE5976F-91DF-4D0C-BAAD-1900338307AF}" srcOrd="2" destOrd="0" presId="urn:microsoft.com/office/officeart/2008/layout/NameandTitleOrganizationalChart"/>
    <dgm:cxn modelId="{9C47D2BA-3222-4163-A967-79EB1C6D2CB0}" type="presParOf" srcId="{5949E12C-7E71-4955-8B66-0AF60BC9D620}" destId="{F94C4005-E106-4D17-867D-E81402A638BE}" srcOrd="2" destOrd="0" presId="urn:microsoft.com/office/officeart/2008/layout/NameandTitleOrganizationalChart"/>
    <dgm:cxn modelId="{28E87125-5662-45CD-B4D9-FC4338747588}" type="presParOf" srcId="{5949E12C-7E71-4955-8B66-0AF60BC9D620}" destId="{4B577774-763C-4DCF-B6EA-774805DF31A2}" srcOrd="3" destOrd="0" presId="urn:microsoft.com/office/officeart/2008/layout/NameandTitleOrganizationalChart"/>
    <dgm:cxn modelId="{85858625-E44C-44F0-895F-81473D23C0BA}" type="presParOf" srcId="{4B577774-763C-4DCF-B6EA-774805DF31A2}" destId="{CE0DCBA9-04B4-4F49-A2B0-018679DDB030}" srcOrd="0" destOrd="0" presId="urn:microsoft.com/office/officeart/2008/layout/NameandTitleOrganizationalChart"/>
    <dgm:cxn modelId="{D49D1488-DD5E-4F23-8608-E5A4D6F57F23}" type="presParOf" srcId="{CE0DCBA9-04B4-4F49-A2B0-018679DDB030}" destId="{62118C41-2CCC-456B-8144-7032193C47B0}" srcOrd="0" destOrd="0" presId="urn:microsoft.com/office/officeart/2008/layout/NameandTitleOrganizationalChart"/>
    <dgm:cxn modelId="{D3F3156B-54A0-493E-8BD4-48628956A6F9}" type="presParOf" srcId="{CE0DCBA9-04B4-4F49-A2B0-018679DDB030}" destId="{2D217B43-D6E9-423A-AA15-1DA22A71AA16}" srcOrd="1" destOrd="0" presId="urn:microsoft.com/office/officeart/2008/layout/NameandTitleOrganizationalChart"/>
    <dgm:cxn modelId="{B0198630-0FF3-42F1-B131-4479E8FFE026}" type="presParOf" srcId="{CE0DCBA9-04B4-4F49-A2B0-018679DDB030}" destId="{5C851375-DEB1-4A5C-BCA4-B6E4B1593EB8}" srcOrd="2" destOrd="0" presId="urn:microsoft.com/office/officeart/2008/layout/NameandTitleOrganizationalChart"/>
    <dgm:cxn modelId="{923D672B-8DFF-45EF-A5B7-F9E15891A8F0}" type="presParOf" srcId="{4B577774-763C-4DCF-B6EA-774805DF31A2}" destId="{AB4DB387-D75D-47EF-B179-89F880621712}" srcOrd="1" destOrd="0" presId="urn:microsoft.com/office/officeart/2008/layout/NameandTitleOrganizationalChart"/>
    <dgm:cxn modelId="{7AA9DC4E-9536-461A-8207-AEA68E08AC5B}" type="presParOf" srcId="{4B577774-763C-4DCF-B6EA-774805DF31A2}" destId="{8E29B42D-5F25-41AA-9B10-04F83E45CEA6}" srcOrd="2" destOrd="0" presId="urn:microsoft.com/office/officeart/2008/layout/NameandTitleOrganizationalChart"/>
    <dgm:cxn modelId="{CC03AD8F-3912-4C4F-8881-AF63B36D892C}" type="presParOf" srcId="{38D0E6D1-2956-4996-AA79-97E8153F1A52}" destId="{09F8F29A-87E1-41A7-9B11-EBA455DB3EFD}" srcOrd="2" destOrd="0" presId="urn:microsoft.com/office/officeart/2008/layout/NameandTitleOrganizationalChart"/>
    <dgm:cxn modelId="{B4981EBA-4BEF-4B1A-8B0F-F82C65CC84EE}" type="presParOf" srcId="{09F8F29A-87E1-41A7-9B11-EBA455DB3EFD}" destId="{8F114B3F-903A-4BFD-BEB3-1698C61264C7}" srcOrd="0" destOrd="0" presId="urn:microsoft.com/office/officeart/2008/layout/NameandTitleOrganizationalChart"/>
    <dgm:cxn modelId="{3F14E29E-A093-4550-8493-AB684E607A5A}" type="presParOf" srcId="{09F8F29A-87E1-41A7-9B11-EBA455DB3EFD}" destId="{AEADCE16-A17B-4243-A6F4-0E316CD2CEC5}" srcOrd="1" destOrd="0" presId="urn:microsoft.com/office/officeart/2008/layout/NameandTitleOrganizationalChart"/>
    <dgm:cxn modelId="{88A36B99-6550-4090-A473-930BAFC68749}" type="presParOf" srcId="{AEADCE16-A17B-4243-A6F4-0E316CD2CEC5}" destId="{9B0D9FCC-10EC-4DD1-BD74-A52F7F137B00}" srcOrd="0" destOrd="0" presId="urn:microsoft.com/office/officeart/2008/layout/NameandTitleOrganizationalChart"/>
    <dgm:cxn modelId="{B741C93D-E955-4968-9E8D-2C7EC720C7EC}" type="presParOf" srcId="{9B0D9FCC-10EC-4DD1-BD74-A52F7F137B00}" destId="{079C3B89-BBF4-4B73-AE56-B74A3B0D92C3}" srcOrd="0" destOrd="0" presId="urn:microsoft.com/office/officeart/2008/layout/NameandTitleOrganizationalChart"/>
    <dgm:cxn modelId="{DF2E164B-4D5C-4B6A-AB4B-9CE578D70375}" type="presParOf" srcId="{9B0D9FCC-10EC-4DD1-BD74-A52F7F137B00}" destId="{5058B803-0EB3-4971-BE08-B453DB0F1575}" srcOrd="1" destOrd="0" presId="urn:microsoft.com/office/officeart/2008/layout/NameandTitleOrganizationalChart"/>
    <dgm:cxn modelId="{65FD98E5-507A-41A2-8F2D-9D696545D505}" type="presParOf" srcId="{9B0D9FCC-10EC-4DD1-BD74-A52F7F137B00}" destId="{D80AF267-E01E-4F54-B6D8-837EA519706E}" srcOrd="2" destOrd="0" presId="urn:microsoft.com/office/officeart/2008/layout/NameandTitleOrganizationalChart"/>
    <dgm:cxn modelId="{AB3B4EE9-FFFD-4475-AD51-CAF2EAB1A08A}" type="presParOf" srcId="{AEADCE16-A17B-4243-A6F4-0E316CD2CEC5}" destId="{CA07C12F-C8A7-451D-BF97-1048E474EF4F}" srcOrd="1" destOrd="0" presId="urn:microsoft.com/office/officeart/2008/layout/NameandTitleOrganizationalChart"/>
    <dgm:cxn modelId="{EBA31DF4-4F19-453A-8A48-C78A992E9337}" type="presParOf" srcId="{AEADCE16-A17B-4243-A6F4-0E316CD2CEC5}" destId="{10DDADDB-998E-4F3C-8154-630AB5FEDE30}" srcOrd="2" destOrd="0" presId="urn:microsoft.com/office/officeart/2008/layout/NameandTitleOrganizationalChart"/>
    <dgm:cxn modelId="{2A42F487-042C-4588-B8BD-4492B6A92379}" type="presParOf" srcId="{CA791118-1F48-482D-93AF-62F3DAD0148E}" destId="{5CE8F490-C7C4-4A97-A25A-D3D33BF45082}" srcOrd="2" destOrd="0" presId="urn:microsoft.com/office/officeart/2008/layout/NameandTitleOrganizationalChart"/>
    <dgm:cxn modelId="{65CCE385-BACF-43F9-B723-4B73CE078DE6}" type="presParOf" srcId="{CA791118-1F48-482D-93AF-62F3DAD0148E}" destId="{74C242D0-C8ED-46A9-B94F-64CF381AB1E5}" srcOrd="3" destOrd="0" presId="urn:microsoft.com/office/officeart/2008/layout/NameandTitleOrganizationalChart"/>
    <dgm:cxn modelId="{38756262-4790-4C8E-A311-5276A19BDB28}" type="presParOf" srcId="{74C242D0-C8ED-46A9-B94F-64CF381AB1E5}" destId="{13389CD4-2FBF-41F9-AD5B-23C50E2B6345}" srcOrd="0" destOrd="0" presId="urn:microsoft.com/office/officeart/2008/layout/NameandTitleOrganizationalChart"/>
    <dgm:cxn modelId="{5E9A43DA-BAEB-4C3B-8CA4-EBA47DD2D524}" type="presParOf" srcId="{13389CD4-2FBF-41F9-AD5B-23C50E2B6345}" destId="{11EB1D3B-3E9D-449E-93B6-DA40660BFCA6}" srcOrd="0" destOrd="0" presId="urn:microsoft.com/office/officeart/2008/layout/NameandTitleOrganizationalChart"/>
    <dgm:cxn modelId="{C7C9E5E8-5336-4A3D-995D-13F7D0BD8642}" type="presParOf" srcId="{13389CD4-2FBF-41F9-AD5B-23C50E2B6345}" destId="{E2B06AE0-0C3E-45C2-90B6-E2A86E132C51}" srcOrd="1" destOrd="0" presId="urn:microsoft.com/office/officeart/2008/layout/NameandTitleOrganizationalChart"/>
    <dgm:cxn modelId="{7729BD52-CF46-438D-9665-92F3CAF461E9}" type="presParOf" srcId="{13389CD4-2FBF-41F9-AD5B-23C50E2B6345}" destId="{2792B833-F0F1-4583-B90E-392998A247CA}" srcOrd="2" destOrd="0" presId="urn:microsoft.com/office/officeart/2008/layout/NameandTitleOrganizationalChart"/>
    <dgm:cxn modelId="{23687345-54C9-4EFC-84F1-6782CDD383A7}" type="presParOf" srcId="{74C242D0-C8ED-46A9-B94F-64CF381AB1E5}" destId="{531BEE7A-C1F9-48B8-B3A5-ED964E337D9B}" srcOrd="1" destOrd="0" presId="urn:microsoft.com/office/officeart/2008/layout/NameandTitleOrganizationalChart"/>
    <dgm:cxn modelId="{EBAA2C31-C042-49E5-A782-CAFF106AD641}" type="presParOf" srcId="{531BEE7A-C1F9-48B8-B3A5-ED964E337D9B}" destId="{1657D4A3-55F3-4D9E-94EA-903123333FA1}" srcOrd="0" destOrd="0" presId="urn:microsoft.com/office/officeart/2008/layout/NameandTitleOrganizationalChart"/>
    <dgm:cxn modelId="{D18495F5-ABA5-4328-89B8-7573C58EC650}" type="presParOf" srcId="{531BEE7A-C1F9-48B8-B3A5-ED964E337D9B}" destId="{88512FD0-A93C-4B1F-ADD9-7460297F7FCE}" srcOrd="1" destOrd="0" presId="urn:microsoft.com/office/officeart/2008/layout/NameandTitleOrganizationalChart"/>
    <dgm:cxn modelId="{1B4D0ED2-0DB4-4CC4-849F-11EADF6BA480}" type="presParOf" srcId="{88512FD0-A93C-4B1F-ADD9-7460297F7FCE}" destId="{E98541C4-BD7A-40D5-A474-BB9E515DA17A}" srcOrd="0" destOrd="0" presId="urn:microsoft.com/office/officeart/2008/layout/NameandTitleOrganizationalChart"/>
    <dgm:cxn modelId="{24E20ABC-245D-47A8-A38B-CC3E99679354}" type="presParOf" srcId="{E98541C4-BD7A-40D5-A474-BB9E515DA17A}" destId="{AC859023-21A8-44AF-ADFA-1643CF495836}" srcOrd="0" destOrd="0" presId="urn:microsoft.com/office/officeart/2008/layout/NameandTitleOrganizationalChart"/>
    <dgm:cxn modelId="{ABE08AA1-FA1F-4030-8A49-87AC06B8A7E8}" type="presParOf" srcId="{E98541C4-BD7A-40D5-A474-BB9E515DA17A}" destId="{5A16C076-14B7-4813-9AAE-626136F59815}" srcOrd="1" destOrd="0" presId="urn:microsoft.com/office/officeart/2008/layout/NameandTitleOrganizationalChart"/>
    <dgm:cxn modelId="{8B6940BE-835E-437B-9513-55F113CAE7F0}" type="presParOf" srcId="{E98541C4-BD7A-40D5-A474-BB9E515DA17A}" destId="{19BE914B-592F-48CC-B11A-3F2032470854}" srcOrd="2" destOrd="0" presId="urn:microsoft.com/office/officeart/2008/layout/NameandTitleOrganizationalChart"/>
    <dgm:cxn modelId="{C8B0228A-79CD-44FA-A512-E7D798EA0E69}" type="presParOf" srcId="{88512FD0-A93C-4B1F-ADD9-7460297F7FCE}" destId="{722257C2-6AF1-4F5C-A633-385CFD577A70}" srcOrd="1" destOrd="0" presId="urn:microsoft.com/office/officeart/2008/layout/NameandTitleOrganizationalChart"/>
    <dgm:cxn modelId="{4B476B09-E78A-4752-A51E-CBC95D03D562}" type="presParOf" srcId="{88512FD0-A93C-4B1F-ADD9-7460297F7FCE}" destId="{D3C15278-AB7B-41E4-AE2E-5C94560D622F}" srcOrd="2" destOrd="0" presId="urn:microsoft.com/office/officeart/2008/layout/NameandTitleOrganizationalChart"/>
    <dgm:cxn modelId="{369EF720-5817-40EA-BC2A-F14625D13E37}" type="presParOf" srcId="{531BEE7A-C1F9-48B8-B3A5-ED964E337D9B}" destId="{5AC7E17C-BB56-4B27-BF2B-513D75CB63EF}" srcOrd="2" destOrd="0" presId="urn:microsoft.com/office/officeart/2008/layout/NameandTitleOrganizationalChart"/>
    <dgm:cxn modelId="{B8842775-36C6-4344-80EC-EF5AC802A4D8}" type="presParOf" srcId="{531BEE7A-C1F9-48B8-B3A5-ED964E337D9B}" destId="{7CE96D56-1411-4FFF-83F0-88BE237AD82F}" srcOrd="3" destOrd="0" presId="urn:microsoft.com/office/officeart/2008/layout/NameandTitleOrganizationalChart"/>
    <dgm:cxn modelId="{E2548D38-2B27-46A7-ABE5-FACE2BFB22D6}" type="presParOf" srcId="{7CE96D56-1411-4FFF-83F0-88BE237AD82F}" destId="{D4B92696-F6D4-4AB0-9F75-576A645B4D01}" srcOrd="0" destOrd="0" presId="urn:microsoft.com/office/officeart/2008/layout/NameandTitleOrganizationalChart"/>
    <dgm:cxn modelId="{824134D5-0524-4676-8C63-59D6B7FA5425}" type="presParOf" srcId="{D4B92696-F6D4-4AB0-9F75-576A645B4D01}" destId="{8EFCDB03-89FC-4CC4-936D-14A64108BB9C}" srcOrd="0" destOrd="0" presId="urn:microsoft.com/office/officeart/2008/layout/NameandTitleOrganizationalChart"/>
    <dgm:cxn modelId="{E12B7AE9-786B-417B-940B-73835E67245B}" type="presParOf" srcId="{D4B92696-F6D4-4AB0-9F75-576A645B4D01}" destId="{E0135BE2-3A2B-4306-8351-BCD0F59BB8F1}" srcOrd="1" destOrd="0" presId="urn:microsoft.com/office/officeart/2008/layout/NameandTitleOrganizationalChart"/>
    <dgm:cxn modelId="{5A8A78C8-A5E9-46DF-BA0E-CF733CDE6FC3}" type="presParOf" srcId="{D4B92696-F6D4-4AB0-9F75-576A645B4D01}" destId="{D9CDBEDF-D10A-4F0D-92CB-5840543B9FFD}" srcOrd="2" destOrd="0" presId="urn:microsoft.com/office/officeart/2008/layout/NameandTitleOrganizationalChart"/>
    <dgm:cxn modelId="{DA0E0CA9-5F68-472B-937D-0C9E2CB6BF90}" type="presParOf" srcId="{7CE96D56-1411-4FFF-83F0-88BE237AD82F}" destId="{66D28AFE-69F8-4F1A-ADE8-3E8FF99B50C8}" srcOrd="1" destOrd="0" presId="urn:microsoft.com/office/officeart/2008/layout/NameandTitleOrganizationalChart"/>
    <dgm:cxn modelId="{C2B3201B-D351-48C5-B279-2C2F216622B7}" type="presParOf" srcId="{7CE96D56-1411-4FFF-83F0-88BE237AD82F}" destId="{ECCFB542-A1E3-44B6-9D53-7E709B625F66}" srcOrd="2" destOrd="0" presId="urn:microsoft.com/office/officeart/2008/layout/NameandTitleOrganizationalChart"/>
    <dgm:cxn modelId="{59FFAF2D-4882-4E1E-832F-CE8A2634D69A}" type="presParOf" srcId="{531BEE7A-C1F9-48B8-B3A5-ED964E337D9B}" destId="{E3184D37-FCE2-4241-AE64-A9B0B4CBB315}" srcOrd="4" destOrd="0" presId="urn:microsoft.com/office/officeart/2008/layout/NameandTitleOrganizationalChart"/>
    <dgm:cxn modelId="{0142420B-B243-4EFC-98D7-9437CEE40E6C}" type="presParOf" srcId="{531BEE7A-C1F9-48B8-B3A5-ED964E337D9B}" destId="{96556047-AC02-4780-B9B4-4A2DE8DB9709}" srcOrd="5" destOrd="0" presId="urn:microsoft.com/office/officeart/2008/layout/NameandTitleOrganizationalChart"/>
    <dgm:cxn modelId="{FBDAAD3D-A712-48A1-B3F7-02DB7607E8F9}" type="presParOf" srcId="{96556047-AC02-4780-B9B4-4A2DE8DB9709}" destId="{206B7A20-672F-4D18-9ABA-07D971C2AFE3}" srcOrd="0" destOrd="0" presId="urn:microsoft.com/office/officeart/2008/layout/NameandTitleOrganizationalChart"/>
    <dgm:cxn modelId="{2A5AFB1B-1A68-47CD-9672-F58682B3420F}" type="presParOf" srcId="{206B7A20-672F-4D18-9ABA-07D971C2AFE3}" destId="{59E698D4-5929-4FE7-A477-114FD0273969}" srcOrd="0" destOrd="0" presId="urn:microsoft.com/office/officeart/2008/layout/NameandTitleOrganizationalChart"/>
    <dgm:cxn modelId="{4C0365DA-E897-413E-A02E-3E5C12C70214}" type="presParOf" srcId="{206B7A20-672F-4D18-9ABA-07D971C2AFE3}" destId="{FB267344-E1F2-48AF-999C-2DFBA70729E4}" srcOrd="1" destOrd="0" presId="urn:microsoft.com/office/officeart/2008/layout/NameandTitleOrganizationalChart"/>
    <dgm:cxn modelId="{1881D95F-5173-42B6-A9CB-28630B0C0FCC}" type="presParOf" srcId="{206B7A20-672F-4D18-9ABA-07D971C2AFE3}" destId="{9C0581C9-D605-44C9-94F9-DAD34416915A}" srcOrd="2" destOrd="0" presId="urn:microsoft.com/office/officeart/2008/layout/NameandTitleOrganizationalChart"/>
    <dgm:cxn modelId="{42A6404C-E989-43AE-AF2C-8A65647234C4}" type="presParOf" srcId="{96556047-AC02-4780-B9B4-4A2DE8DB9709}" destId="{405CB4C7-43AD-4B91-9DF7-4F931C2C960B}" srcOrd="1" destOrd="0" presId="urn:microsoft.com/office/officeart/2008/layout/NameandTitleOrganizationalChart"/>
    <dgm:cxn modelId="{AC989F53-96E6-452A-969F-B99E073F9C15}" type="presParOf" srcId="{96556047-AC02-4780-B9B4-4A2DE8DB9709}" destId="{31489EAA-0CB2-42BF-A7A6-6FA5EC022DF2}" srcOrd="2" destOrd="0" presId="urn:microsoft.com/office/officeart/2008/layout/NameandTitleOrganizationalChart"/>
    <dgm:cxn modelId="{992383CA-0C64-4EBF-B503-DFF7F21A1F48}" type="presParOf" srcId="{531BEE7A-C1F9-48B8-B3A5-ED964E337D9B}" destId="{7CF9537B-2BE5-4DE2-AD22-51427F31DC4A}" srcOrd="6" destOrd="0" presId="urn:microsoft.com/office/officeart/2008/layout/NameandTitleOrganizationalChart"/>
    <dgm:cxn modelId="{CE1DDCDC-1B20-4FCF-9E8E-47C43FB2D2B2}" type="presParOf" srcId="{531BEE7A-C1F9-48B8-B3A5-ED964E337D9B}" destId="{4EAF7D8E-680F-4B0E-B9FF-507BC6D327EC}" srcOrd="7" destOrd="0" presId="urn:microsoft.com/office/officeart/2008/layout/NameandTitleOrganizationalChart"/>
    <dgm:cxn modelId="{15703121-13A5-4C6B-81C1-802CB646FCFE}" type="presParOf" srcId="{4EAF7D8E-680F-4B0E-B9FF-507BC6D327EC}" destId="{1FAC72C2-1699-4F42-953A-0DDDCD62A533}" srcOrd="0" destOrd="0" presId="urn:microsoft.com/office/officeart/2008/layout/NameandTitleOrganizationalChart"/>
    <dgm:cxn modelId="{104FA7BA-4C90-496D-8962-B36BE47C58BD}" type="presParOf" srcId="{1FAC72C2-1699-4F42-953A-0DDDCD62A533}" destId="{03AC2778-3E3F-4028-B034-49B087806B65}" srcOrd="0" destOrd="0" presId="urn:microsoft.com/office/officeart/2008/layout/NameandTitleOrganizationalChart"/>
    <dgm:cxn modelId="{F7DCDAF4-6BDF-40D5-B8D5-505A3C9FB9FE}" type="presParOf" srcId="{1FAC72C2-1699-4F42-953A-0DDDCD62A533}" destId="{03A60BE5-932D-4FF1-85C8-D8CDA0F62804}" srcOrd="1" destOrd="0" presId="urn:microsoft.com/office/officeart/2008/layout/NameandTitleOrganizationalChart"/>
    <dgm:cxn modelId="{78B73016-D61E-4BDC-8D3A-00FF87EE94B6}" type="presParOf" srcId="{1FAC72C2-1699-4F42-953A-0DDDCD62A533}" destId="{9B89371D-6E28-46D5-8B2E-B37C32777888}" srcOrd="2" destOrd="0" presId="urn:microsoft.com/office/officeart/2008/layout/NameandTitleOrganizationalChart"/>
    <dgm:cxn modelId="{0ED06EC0-40D4-4BBC-AF1E-8D6685D255DC}" type="presParOf" srcId="{4EAF7D8E-680F-4B0E-B9FF-507BC6D327EC}" destId="{CEC275E4-A006-4CFF-941A-98E831AE3FB1}" srcOrd="1" destOrd="0" presId="urn:microsoft.com/office/officeart/2008/layout/NameandTitleOrganizationalChart"/>
    <dgm:cxn modelId="{01EC43AC-62DA-4360-8939-A0EE3E828919}" type="presParOf" srcId="{4EAF7D8E-680F-4B0E-B9FF-507BC6D327EC}" destId="{EA5F69EF-F1F2-4D82-B3EE-A53C9DBDC0E3}" srcOrd="2" destOrd="0" presId="urn:microsoft.com/office/officeart/2008/layout/NameandTitleOrganizationalChart"/>
    <dgm:cxn modelId="{97AFAB0A-707B-4A8C-981B-EA5FBB06C96E}" type="presParOf" srcId="{531BEE7A-C1F9-48B8-B3A5-ED964E337D9B}" destId="{FA51264D-8601-4BD7-A07C-08FFFE5FAB99}" srcOrd="8" destOrd="0" presId="urn:microsoft.com/office/officeart/2008/layout/NameandTitleOrganizationalChart"/>
    <dgm:cxn modelId="{473513BE-D0B3-415B-8A8E-AE9F48C3231C}" type="presParOf" srcId="{531BEE7A-C1F9-48B8-B3A5-ED964E337D9B}" destId="{D64B2FAA-79FC-485D-A9A0-31C6A69FE7F8}" srcOrd="9" destOrd="0" presId="urn:microsoft.com/office/officeart/2008/layout/NameandTitleOrganizationalChart"/>
    <dgm:cxn modelId="{0092B4EF-FA39-4FFE-8157-9C96899A3A82}" type="presParOf" srcId="{D64B2FAA-79FC-485D-A9A0-31C6A69FE7F8}" destId="{D964BF2E-32A2-4FE8-A4AF-51C1BBEE5656}" srcOrd="0" destOrd="0" presId="urn:microsoft.com/office/officeart/2008/layout/NameandTitleOrganizationalChart"/>
    <dgm:cxn modelId="{38179160-2D61-4A08-8277-5BFFAA1A05AB}" type="presParOf" srcId="{D964BF2E-32A2-4FE8-A4AF-51C1BBEE5656}" destId="{A808C7EA-4867-41F6-A848-846C9D631577}" srcOrd="0" destOrd="0" presId="urn:microsoft.com/office/officeart/2008/layout/NameandTitleOrganizationalChart"/>
    <dgm:cxn modelId="{468EDFA4-23A8-4167-B6A0-16C8B1007F96}" type="presParOf" srcId="{D964BF2E-32A2-4FE8-A4AF-51C1BBEE5656}" destId="{F5195D5F-4392-456F-B71D-9206D31B60DC}" srcOrd="1" destOrd="0" presId="urn:microsoft.com/office/officeart/2008/layout/NameandTitleOrganizationalChart"/>
    <dgm:cxn modelId="{D104FBB3-6B3C-4313-B30F-C7DBEE85806C}" type="presParOf" srcId="{D964BF2E-32A2-4FE8-A4AF-51C1BBEE5656}" destId="{A1A4E1EB-9F3A-45F5-BCEF-1F3CC2970A9A}" srcOrd="2" destOrd="0" presId="urn:microsoft.com/office/officeart/2008/layout/NameandTitleOrganizationalChart"/>
    <dgm:cxn modelId="{92A4CF99-AB15-4323-851C-763E1B24905A}" type="presParOf" srcId="{D64B2FAA-79FC-485D-A9A0-31C6A69FE7F8}" destId="{E42A008C-FF4F-4BC6-8218-F411154B5FF9}" srcOrd="1" destOrd="0" presId="urn:microsoft.com/office/officeart/2008/layout/NameandTitleOrganizationalChart"/>
    <dgm:cxn modelId="{EC47980D-FE05-4765-BF4D-ADE706147C7C}" type="presParOf" srcId="{D64B2FAA-79FC-485D-A9A0-31C6A69FE7F8}" destId="{C6EBE1FF-22C5-4831-82D1-4893EF9E4E89}" srcOrd="2" destOrd="0" presId="urn:microsoft.com/office/officeart/2008/layout/NameandTitleOrganizationalChart"/>
    <dgm:cxn modelId="{BAED31D2-E9D7-4C22-A6A1-9D090777518B}" type="presParOf" srcId="{74C242D0-C8ED-46A9-B94F-64CF381AB1E5}" destId="{D74A2D84-4477-43F7-809A-E891129A97AB}" srcOrd="2" destOrd="0" presId="urn:microsoft.com/office/officeart/2008/layout/NameandTitleOrganizationalChart"/>
    <dgm:cxn modelId="{5C5A3EE5-C17C-4104-B08F-AE9F48B0EBB5}" type="presParOf" srcId="{D74A2D84-4477-43F7-809A-E891129A97AB}" destId="{A0D52BA9-BA85-4126-8063-7662DA53771E}" srcOrd="0" destOrd="0" presId="urn:microsoft.com/office/officeart/2008/layout/NameandTitleOrganizationalChart"/>
    <dgm:cxn modelId="{5A0D20DB-710B-4E2E-9FFF-492D9577BAEF}" type="presParOf" srcId="{D74A2D84-4477-43F7-809A-E891129A97AB}" destId="{D471271D-D9E3-4E12-921E-AA7A172F115E}" srcOrd="1" destOrd="0" presId="urn:microsoft.com/office/officeart/2008/layout/NameandTitleOrganizationalChart"/>
    <dgm:cxn modelId="{B5A639BE-DD41-4147-A924-CD13BF7DF6DF}" type="presParOf" srcId="{D471271D-D9E3-4E12-921E-AA7A172F115E}" destId="{E280026F-9DFB-448C-A74E-C181D778E61D}" srcOrd="0" destOrd="0" presId="urn:microsoft.com/office/officeart/2008/layout/NameandTitleOrganizationalChart"/>
    <dgm:cxn modelId="{99D5D133-7520-499D-861F-CFE306473B14}" type="presParOf" srcId="{E280026F-9DFB-448C-A74E-C181D778E61D}" destId="{915555DA-3E88-4016-BDFA-31618BE04A72}" srcOrd="0" destOrd="0" presId="urn:microsoft.com/office/officeart/2008/layout/NameandTitleOrganizationalChart"/>
    <dgm:cxn modelId="{31A4BF0A-081E-49FD-8202-BEA2A64FFDF9}" type="presParOf" srcId="{E280026F-9DFB-448C-A74E-C181D778E61D}" destId="{CBBFF73D-31F4-4FFC-954A-CFCFAF85C7CD}" srcOrd="1" destOrd="0" presId="urn:microsoft.com/office/officeart/2008/layout/NameandTitleOrganizationalChart"/>
    <dgm:cxn modelId="{FCF79B65-82D6-4A0F-B24B-0F85E637612C}" type="presParOf" srcId="{E280026F-9DFB-448C-A74E-C181D778E61D}" destId="{1CA0AD2C-272D-4F2D-85A0-282AA4586C56}" srcOrd="2" destOrd="0" presId="urn:microsoft.com/office/officeart/2008/layout/NameandTitleOrganizationalChart"/>
    <dgm:cxn modelId="{EEBC7EB6-39A1-4B2B-BA2F-2AD822294B0A}" type="presParOf" srcId="{D471271D-D9E3-4E12-921E-AA7A172F115E}" destId="{F46BAE90-2BFD-4ED1-9AED-64F2C6BC6987}" srcOrd="1" destOrd="0" presId="urn:microsoft.com/office/officeart/2008/layout/NameandTitleOrganizationalChart"/>
    <dgm:cxn modelId="{3F8EEF60-3561-4A41-803F-8E51CA329B96}" type="presParOf" srcId="{D471271D-D9E3-4E12-921E-AA7A172F115E}" destId="{A6E4B19F-91C8-4E57-8E5C-563731D741A3}" srcOrd="2" destOrd="0" presId="urn:microsoft.com/office/officeart/2008/layout/NameandTitleOrganizationalChart"/>
    <dgm:cxn modelId="{A7E9FB93-AEDA-4205-BAD7-A23E2B9EF6F0}" type="presParOf" srcId="{D74A2D84-4477-43F7-809A-E891129A97AB}" destId="{7859B04C-BEC0-4F42-BF44-5C478D96CDED}" srcOrd="2" destOrd="0" presId="urn:microsoft.com/office/officeart/2008/layout/NameandTitleOrganizationalChart"/>
    <dgm:cxn modelId="{5AA686E0-5CB4-4D40-BDE3-E211B1D52961}" type="presParOf" srcId="{D74A2D84-4477-43F7-809A-E891129A97AB}" destId="{2C116AAA-F587-417D-A133-AD34DD179A09}" srcOrd="3" destOrd="0" presId="urn:microsoft.com/office/officeart/2008/layout/NameandTitleOrganizationalChart"/>
    <dgm:cxn modelId="{4A94D0A5-FF44-4B65-B388-90C4911A9739}" type="presParOf" srcId="{2C116AAA-F587-417D-A133-AD34DD179A09}" destId="{1D091592-124C-4491-A2D2-ACBFAEE9BD23}" srcOrd="0" destOrd="0" presId="urn:microsoft.com/office/officeart/2008/layout/NameandTitleOrganizationalChart"/>
    <dgm:cxn modelId="{AD1AB448-83E2-4498-934C-1F274AE64108}" type="presParOf" srcId="{1D091592-124C-4491-A2D2-ACBFAEE9BD23}" destId="{EC6382B7-7489-42DD-8634-37B49CE76E34}" srcOrd="0" destOrd="0" presId="urn:microsoft.com/office/officeart/2008/layout/NameandTitleOrganizationalChart"/>
    <dgm:cxn modelId="{B45882DD-110E-46D3-AF87-3C048A4241BF}" type="presParOf" srcId="{1D091592-124C-4491-A2D2-ACBFAEE9BD23}" destId="{3DA9607C-E747-4478-A256-E762B6524CB7}" srcOrd="1" destOrd="0" presId="urn:microsoft.com/office/officeart/2008/layout/NameandTitleOrganizationalChart"/>
    <dgm:cxn modelId="{2249B084-47EB-4B78-A835-3E6A9C29FF83}" type="presParOf" srcId="{1D091592-124C-4491-A2D2-ACBFAEE9BD23}" destId="{5A4C619A-A8CA-46E2-A3E5-E63260576319}" srcOrd="2" destOrd="0" presId="urn:microsoft.com/office/officeart/2008/layout/NameandTitleOrganizationalChart"/>
    <dgm:cxn modelId="{C6B38A70-E898-4384-B3BF-40A740F9F14D}" type="presParOf" srcId="{2C116AAA-F587-417D-A133-AD34DD179A09}" destId="{F61382ED-42ED-4A65-ABA9-6A7757123A22}" srcOrd="1" destOrd="0" presId="urn:microsoft.com/office/officeart/2008/layout/NameandTitleOrganizationalChart"/>
    <dgm:cxn modelId="{F0AC065A-F64B-4521-93FA-5D1128E7FCC2}" type="presParOf" srcId="{2C116AAA-F587-417D-A133-AD34DD179A09}" destId="{EDDF74CF-0435-4708-85F1-E151878F04CC}" srcOrd="2" destOrd="0" presId="urn:microsoft.com/office/officeart/2008/layout/NameandTitleOrganizationalChart"/>
    <dgm:cxn modelId="{CD8DA0DE-137D-4DCA-B447-DE6FCB6F28E1}" type="presParOf" srcId="{D74A2D84-4477-43F7-809A-E891129A97AB}" destId="{F03247ED-BCBC-4AF2-AC78-856F863B74A5}" srcOrd="4" destOrd="0" presId="urn:microsoft.com/office/officeart/2008/layout/NameandTitleOrganizationalChart"/>
    <dgm:cxn modelId="{1B633D33-7000-4D25-8087-F670127E18FB}" type="presParOf" srcId="{D74A2D84-4477-43F7-809A-E891129A97AB}" destId="{CEBFC425-396F-4A71-87E2-72EE0416214A}" srcOrd="5" destOrd="0" presId="urn:microsoft.com/office/officeart/2008/layout/NameandTitleOrganizationalChart"/>
    <dgm:cxn modelId="{83BAB2E5-7959-42CA-9FA9-18A377774834}" type="presParOf" srcId="{CEBFC425-396F-4A71-87E2-72EE0416214A}" destId="{2036398D-0C2E-404D-927C-789DBB7650CD}" srcOrd="0" destOrd="0" presId="urn:microsoft.com/office/officeart/2008/layout/NameandTitleOrganizationalChart"/>
    <dgm:cxn modelId="{A9A922A3-3A61-402D-8051-AF480EF4D420}" type="presParOf" srcId="{2036398D-0C2E-404D-927C-789DBB7650CD}" destId="{968FAECF-2AD7-4BED-A693-F14D29BC0B3C}" srcOrd="0" destOrd="0" presId="urn:microsoft.com/office/officeart/2008/layout/NameandTitleOrganizationalChart"/>
    <dgm:cxn modelId="{5E7862D7-2D1E-42CF-94E7-25F11B73B829}" type="presParOf" srcId="{2036398D-0C2E-404D-927C-789DBB7650CD}" destId="{A3A2B225-6B4C-47E6-AB9F-308C6D142E9D}" srcOrd="1" destOrd="0" presId="urn:microsoft.com/office/officeart/2008/layout/NameandTitleOrganizationalChart"/>
    <dgm:cxn modelId="{DBC3549B-8064-4101-87B9-0AFA3B754F32}" type="presParOf" srcId="{2036398D-0C2E-404D-927C-789DBB7650CD}" destId="{CA623EDA-A658-4CB8-B2A0-78D7C9CFCD39}" srcOrd="2" destOrd="0" presId="urn:microsoft.com/office/officeart/2008/layout/NameandTitleOrganizationalChart"/>
    <dgm:cxn modelId="{9BDDA023-C8C9-4B06-A603-85E5A086C820}" type="presParOf" srcId="{CEBFC425-396F-4A71-87E2-72EE0416214A}" destId="{4529820B-EAB6-42FA-99BD-0481A7B6B975}" srcOrd="1" destOrd="0" presId="urn:microsoft.com/office/officeart/2008/layout/NameandTitleOrganizationalChart"/>
    <dgm:cxn modelId="{7C839271-CACE-432C-B809-0EB1161AA613}" type="presParOf" srcId="{CEBFC425-396F-4A71-87E2-72EE0416214A}" destId="{D869F2AE-436A-4A29-AE9F-68CA2E001F6C}" srcOrd="2" destOrd="0" presId="urn:microsoft.com/office/officeart/2008/layout/NameandTitleOrganizationalChart"/>
    <dgm:cxn modelId="{E8BA3FE8-BF0B-4873-AAEB-1A1BB2B047F4}" type="presParOf" srcId="{A8D4A80E-5266-47F4-8045-DA27BE6171F1}" destId="{5681C09F-7021-4DE3-94C7-D0091182DE1F}" srcOrd="2" destOrd="0" presId="urn:microsoft.com/office/officeart/2008/layout/NameandTitleOrganizationalChart"/>
    <dgm:cxn modelId="{2198E744-46E1-4F24-B140-5E5722BDD759}" type="presParOf" srcId="{5681C09F-7021-4DE3-94C7-D0091182DE1F}" destId="{B947D862-52CC-45A8-98E8-0B62B0941CD3}" srcOrd="0" destOrd="0" presId="urn:microsoft.com/office/officeart/2008/layout/NameandTitleOrganizationalChart"/>
    <dgm:cxn modelId="{1DFCF5B2-32B7-4CA4-841B-B50968AFD58E}" type="presParOf" srcId="{5681C09F-7021-4DE3-94C7-D0091182DE1F}" destId="{818897DF-6A98-475F-9D86-F5AC09E3C665}" srcOrd="1" destOrd="0" presId="urn:microsoft.com/office/officeart/2008/layout/NameandTitleOrganizationalChart"/>
    <dgm:cxn modelId="{F7F939C3-9678-43BF-9CBD-15C6C663DACB}" type="presParOf" srcId="{818897DF-6A98-475F-9D86-F5AC09E3C665}" destId="{FDF05602-8C6F-4DDD-9368-24500300BF0A}" srcOrd="0" destOrd="0" presId="urn:microsoft.com/office/officeart/2008/layout/NameandTitleOrganizationalChart"/>
    <dgm:cxn modelId="{D31E7034-64C1-47D3-A6F7-B85457B7C567}" type="presParOf" srcId="{FDF05602-8C6F-4DDD-9368-24500300BF0A}" destId="{E396B5EF-3040-4095-A61B-DD4C6DEC7045}" srcOrd="0" destOrd="0" presId="urn:microsoft.com/office/officeart/2008/layout/NameandTitleOrganizationalChart"/>
    <dgm:cxn modelId="{5C201086-72DE-4AF2-AC92-1966840260BB}" type="presParOf" srcId="{FDF05602-8C6F-4DDD-9368-24500300BF0A}" destId="{CED9775F-19E8-4E92-8457-E9E780FDDB8E}" srcOrd="1" destOrd="0" presId="urn:microsoft.com/office/officeart/2008/layout/NameandTitleOrganizationalChart"/>
    <dgm:cxn modelId="{7C656504-291A-43AA-83D6-82B0FA0296A3}" type="presParOf" srcId="{FDF05602-8C6F-4DDD-9368-24500300BF0A}" destId="{8AC6F51C-8331-4608-BB5C-BD70E48E95FC}" srcOrd="2" destOrd="0" presId="urn:microsoft.com/office/officeart/2008/layout/NameandTitleOrganizationalChart"/>
    <dgm:cxn modelId="{A101A3C7-EFCD-4DC6-A1C2-F39703387780}" type="presParOf" srcId="{818897DF-6A98-475F-9D86-F5AC09E3C665}" destId="{E8C989C7-4CF7-463C-B594-13767FA0EF24}" srcOrd="1" destOrd="0" presId="urn:microsoft.com/office/officeart/2008/layout/NameandTitleOrganizationalChart"/>
    <dgm:cxn modelId="{7A9116CC-6922-4562-A3BB-41C4A6DDD864}" type="presParOf" srcId="{818897DF-6A98-475F-9D86-F5AC09E3C665}" destId="{17646961-E732-428D-B5E0-7D93BAF2AE14}" srcOrd="2" destOrd="0" presId="urn:microsoft.com/office/officeart/2008/layout/NameandTitleOrganizationalChart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DE0A8-CEBC-4D9C-9B84-B90B33126D63}">
      <dsp:nvSpPr>
        <dsp:cNvPr id="0" name=""/>
        <dsp:cNvSpPr/>
      </dsp:nvSpPr>
      <dsp:spPr>
        <a:xfrm rot="5400000">
          <a:off x="-200070" y="204248"/>
          <a:ext cx="1333803" cy="933662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Phase 1</a:t>
          </a:r>
        </a:p>
      </dsp:txBody>
      <dsp:txXfrm rot="-5400000">
        <a:off x="1" y="471008"/>
        <a:ext cx="933662" cy="400141"/>
      </dsp:txXfrm>
    </dsp:sp>
    <dsp:sp modelId="{FB4B2653-F962-41F7-8456-AA1E3749DDF9}">
      <dsp:nvSpPr>
        <dsp:cNvPr id="0" name=""/>
        <dsp:cNvSpPr/>
      </dsp:nvSpPr>
      <dsp:spPr>
        <a:xfrm rot="5400000">
          <a:off x="5070481" y="-4136818"/>
          <a:ext cx="867428" cy="9141065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Concern for Welfare.</a:t>
          </a:r>
          <a:r>
            <a:rPr lang="en-GB" sz="2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Control room triage live Jan 2024.  </a:t>
          </a:r>
          <a:endParaRPr lang="en-GB" sz="2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933663" y="42344"/>
        <a:ext cx="9098721" cy="782740"/>
      </dsp:txXfrm>
    </dsp:sp>
    <dsp:sp modelId="{02E2BF5D-55AC-4BB7-80BD-DE4BD6CAAAD1}">
      <dsp:nvSpPr>
        <dsp:cNvPr id="0" name=""/>
        <dsp:cNvSpPr/>
      </dsp:nvSpPr>
      <dsp:spPr>
        <a:xfrm rot="5400000">
          <a:off x="-200070" y="1398253"/>
          <a:ext cx="1333803" cy="933662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Phase 2</a:t>
          </a:r>
        </a:p>
      </dsp:txBody>
      <dsp:txXfrm rot="-5400000">
        <a:off x="1" y="1665013"/>
        <a:ext cx="933662" cy="400141"/>
      </dsp:txXfrm>
    </dsp:sp>
    <dsp:sp modelId="{87A252FD-194B-40D1-8269-A264DEEB8DC5}">
      <dsp:nvSpPr>
        <dsp:cNvPr id="0" name=""/>
        <dsp:cNvSpPr/>
      </dsp:nvSpPr>
      <dsp:spPr>
        <a:xfrm rot="5400000">
          <a:off x="5070709" y="-2938863"/>
          <a:ext cx="866972" cy="9141065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“Absconders” / MHA AWOL</a:t>
          </a:r>
          <a:r>
            <a:rPr lang="en-GB" sz="2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.  Control room triage Jun</a:t>
          </a:r>
          <a:r>
            <a:rPr lang="en-GB" sz="2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 2024. </a:t>
          </a:r>
          <a:endParaRPr lang="en-GB" sz="2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933663" y="1240505"/>
        <a:ext cx="9098743" cy="782328"/>
      </dsp:txXfrm>
    </dsp:sp>
    <dsp:sp modelId="{9B30A2A0-1110-4CD4-8AD6-22B41DFDFAB0}">
      <dsp:nvSpPr>
        <dsp:cNvPr id="0" name=""/>
        <dsp:cNvSpPr/>
      </dsp:nvSpPr>
      <dsp:spPr>
        <a:xfrm rot="5400000">
          <a:off x="-200070" y="2592258"/>
          <a:ext cx="1333803" cy="933662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Phase 3</a:t>
          </a:r>
        </a:p>
      </dsp:txBody>
      <dsp:txXfrm rot="-5400000">
        <a:off x="1" y="2859018"/>
        <a:ext cx="933662" cy="400141"/>
      </dsp:txXfrm>
    </dsp:sp>
    <dsp:sp modelId="{D5FB3EBE-90A0-47A9-A9C3-1B90D730DAE7}">
      <dsp:nvSpPr>
        <dsp:cNvPr id="0" name=""/>
        <dsp:cNvSpPr/>
      </dsp:nvSpPr>
      <dsp:spPr>
        <a:xfrm rot="5400000">
          <a:off x="5070709" y="-1744858"/>
          <a:ext cx="866972" cy="9141065"/>
        </a:xfrm>
        <a:prstGeom prst="round2SameRect">
          <a:avLst/>
        </a:prstGeom>
        <a:solidFill>
          <a:schemeClr val="accent1">
            <a:lumMod val="20000"/>
            <a:lumOff val="80000"/>
            <a:alpha val="89000"/>
          </a:schemeClr>
        </a:solidFill>
        <a:ln w="25400" cap="flat" cmpd="sng" algn="ctr">
          <a:solidFill>
            <a:srgbClr val="4F81BD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b="1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Section 136 and voluntary attendees. </a:t>
          </a:r>
          <a:r>
            <a:rPr lang="en-GB" sz="2400" b="0" kern="1200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Officer guidance Jan 2025.</a:t>
          </a:r>
          <a:endParaRPr lang="en-GB" sz="2800" b="1" kern="1200" dirty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 rot="-5400000">
        <a:off x="933663" y="2434510"/>
        <a:ext cx="9098743" cy="782328"/>
      </dsp:txXfrm>
    </dsp:sp>
    <dsp:sp modelId="{51501575-47A8-497C-8CA3-A67588B7D4E0}">
      <dsp:nvSpPr>
        <dsp:cNvPr id="0" name=""/>
        <dsp:cNvSpPr/>
      </dsp:nvSpPr>
      <dsp:spPr>
        <a:xfrm rot="5400000">
          <a:off x="-200070" y="3972930"/>
          <a:ext cx="1333803" cy="933662"/>
        </a:xfrm>
        <a:prstGeom prst="chevron">
          <a:avLst/>
        </a:prstGeom>
        <a:solidFill>
          <a:srgbClr val="4F81BD">
            <a:alpha val="90000"/>
          </a:srgb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Phase 4</a:t>
          </a:r>
        </a:p>
      </dsp:txBody>
      <dsp:txXfrm rot="-5400000">
        <a:off x="1" y="4239690"/>
        <a:ext cx="933662" cy="400141"/>
      </dsp:txXfrm>
    </dsp:sp>
    <dsp:sp modelId="{DBB16C3E-EE9C-4D39-BB2B-8DD051A8E6E0}">
      <dsp:nvSpPr>
        <dsp:cNvPr id="0" name=""/>
        <dsp:cNvSpPr/>
      </dsp:nvSpPr>
      <dsp:spPr>
        <a:xfrm rot="5400000">
          <a:off x="4884041" y="-312211"/>
          <a:ext cx="1240308" cy="9141065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Transport of patients. Unable to achieve improvements at this time. </a:t>
          </a:r>
          <a:r>
            <a:rPr lang="en-GB" sz="2400" b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Police data monitoring in support of any change or commissioning under NHS-NPA-RCRP guidance. </a:t>
          </a:r>
          <a:endParaRPr lang="en-GB" sz="2000" b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933663" y="3698714"/>
        <a:ext cx="9080518" cy="11192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7D862-52CC-45A8-98E8-0B62B0941CD3}">
      <dsp:nvSpPr>
        <dsp:cNvPr id="0" name=""/>
        <dsp:cNvSpPr/>
      </dsp:nvSpPr>
      <dsp:spPr>
        <a:xfrm>
          <a:off x="3990421" y="545607"/>
          <a:ext cx="371122" cy="586717"/>
        </a:xfrm>
        <a:custGeom>
          <a:avLst/>
          <a:gdLst/>
          <a:ahLst/>
          <a:cxnLst/>
          <a:rect l="0" t="0" r="0" b="0"/>
          <a:pathLst>
            <a:path>
              <a:moveTo>
                <a:pt x="371122" y="0"/>
              </a:moveTo>
              <a:lnTo>
                <a:pt x="371122" y="586717"/>
              </a:lnTo>
              <a:lnTo>
                <a:pt x="0" y="5867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3247ED-BCBC-4AF2-AC78-856F863B74A5}">
      <dsp:nvSpPr>
        <dsp:cNvPr id="0" name=""/>
        <dsp:cNvSpPr/>
      </dsp:nvSpPr>
      <dsp:spPr>
        <a:xfrm>
          <a:off x="5675767" y="2271263"/>
          <a:ext cx="534873" cy="455056"/>
        </a:xfrm>
        <a:custGeom>
          <a:avLst/>
          <a:gdLst/>
          <a:ahLst/>
          <a:cxnLst/>
          <a:rect l="0" t="0" r="0" b="0"/>
          <a:pathLst>
            <a:path>
              <a:moveTo>
                <a:pt x="534873" y="0"/>
              </a:moveTo>
              <a:lnTo>
                <a:pt x="534873" y="455056"/>
              </a:lnTo>
              <a:lnTo>
                <a:pt x="0" y="4550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59B04C-BEC0-4F42-BF44-5C478D96CDED}">
      <dsp:nvSpPr>
        <dsp:cNvPr id="0" name=""/>
        <dsp:cNvSpPr/>
      </dsp:nvSpPr>
      <dsp:spPr>
        <a:xfrm>
          <a:off x="6210640" y="2271263"/>
          <a:ext cx="249292" cy="629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9221"/>
              </a:lnTo>
              <a:lnTo>
                <a:pt x="249292" y="6292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D52BA9-BA85-4126-8063-7662DA53771E}">
      <dsp:nvSpPr>
        <dsp:cNvPr id="0" name=""/>
        <dsp:cNvSpPr/>
      </dsp:nvSpPr>
      <dsp:spPr>
        <a:xfrm>
          <a:off x="5995555" y="2271263"/>
          <a:ext cx="215084" cy="1209178"/>
        </a:xfrm>
        <a:custGeom>
          <a:avLst/>
          <a:gdLst/>
          <a:ahLst/>
          <a:cxnLst/>
          <a:rect l="0" t="0" r="0" b="0"/>
          <a:pathLst>
            <a:path>
              <a:moveTo>
                <a:pt x="215084" y="0"/>
              </a:moveTo>
              <a:lnTo>
                <a:pt x="215084" y="1209178"/>
              </a:lnTo>
              <a:lnTo>
                <a:pt x="0" y="12091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51264D-8601-4BD7-A07C-08FFFE5FAB99}">
      <dsp:nvSpPr>
        <dsp:cNvPr id="0" name=""/>
        <dsp:cNvSpPr/>
      </dsp:nvSpPr>
      <dsp:spPr>
        <a:xfrm>
          <a:off x="6210640" y="2271263"/>
          <a:ext cx="3393593" cy="1979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2673"/>
              </a:lnTo>
              <a:lnTo>
                <a:pt x="3393593" y="1852673"/>
              </a:lnTo>
              <a:lnTo>
                <a:pt x="3393593" y="19796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F9537B-2BE5-4DE2-AD22-51427F31DC4A}">
      <dsp:nvSpPr>
        <dsp:cNvPr id="0" name=""/>
        <dsp:cNvSpPr/>
      </dsp:nvSpPr>
      <dsp:spPr>
        <a:xfrm>
          <a:off x="6210640" y="2271263"/>
          <a:ext cx="2279131" cy="19839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6881"/>
              </a:lnTo>
              <a:lnTo>
                <a:pt x="2279131" y="1856881"/>
              </a:lnTo>
              <a:lnTo>
                <a:pt x="2279131" y="19839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184D37-FCE2-4241-AE64-A9B0B4CBB315}">
      <dsp:nvSpPr>
        <dsp:cNvPr id="0" name=""/>
        <dsp:cNvSpPr/>
      </dsp:nvSpPr>
      <dsp:spPr>
        <a:xfrm>
          <a:off x="6210640" y="2271263"/>
          <a:ext cx="1163462" cy="19839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6881"/>
              </a:lnTo>
              <a:lnTo>
                <a:pt x="1163462" y="1856881"/>
              </a:lnTo>
              <a:lnTo>
                <a:pt x="1163462" y="19839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C7E17C-BB56-4B27-BF2B-513D75CB63EF}">
      <dsp:nvSpPr>
        <dsp:cNvPr id="0" name=""/>
        <dsp:cNvSpPr/>
      </dsp:nvSpPr>
      <dsp:spPr>
        <a:xfrm>
          <a:off x="5915117" y="2271263"/>
          <a:ext cx="295523" cy="1975328"/>
        </a:xfrm>
        <a:custGeom>
          <a:avLst/>
          <a:gdLst/>
          <a:ahLst/>
          <a:cxnLst/>
          <a:rect l="0" t="0" r="0" b="0"/>
          <a:pathLst>
            <a:path>
              <a:moveTo>
                <a:pt x="295523" y="0"/>
              </a:moveTo>
              <a:lnTo>
                <a:pt x="295523" y="1848307"/>
              </a:lnTo>
              <a:lnTo>
                <a:pt x="0" y="1848307"/>
              </a:lnTo>
              <a:lnTo>
                <a:pt x="0" y="19753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57D4A3-55F3-4D9E-94EA-903123333FA1}">
      <dsp:nvSpPr>
        <dsp:cNvPr id="0" name=""/>
        <dsp:cNvSpPr/>
      </dsp:nvSpPr>
      <dsp:spPr>
        <a:xfrm>
          <a:off x="4343528" y="2271263"/>
          <a:ext cx="1867111" cy="1958181"/>
        </a:xfrm>
        <a:custGeom>
          <a:avLst/>
          <a:gdLst/>
          <a:ahLst/>
          <a:cxnLst/>
          <a:rect l="0" t="0" r="0" b="0"/>
          <a:pathLst>
            <a:path>
              <a:moveTo>
                <a:pt x="1867111" y="0"/>
              </a:moveTo>
              <a:lnTo>
                <a:pt x="1867111" y="1831159"/>
              </a:lnTo>
              <a:lnTo>
                <a:pt x="0" y="1831159"/>
              </a:lnTo>
              <a:lnTo>
                <a:pt x="0" y="19581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E8F490-C7C4-4A97-A25A-D3D33BF45082}">
      <dsp:nvSpPr>
        <dsp:cNvPr id="0" name=""/>
        <dsp:cNvSpPr/>
      </dsp:nvSpPr>
      <dsp:spPr>
        <a:xfrm>
          <a:off x="4361544" y="545607"/>
          <a:ext cx="1849096" cy="1181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4257"/>
              </a:lnTo>
              <a:lnTo>
                <a:pt x="1849096" y="1054257"/>
              </a:lnTo>
              <a:lnTo>
                <a:pt x="1849096" y="1181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14B3F-903A-4BFD-BEB3-1698C61264C7}">
      <dsp:nvSpPr>
        <dsp:cNvPr id="0" name=""/>
        <dsp:cNvSpPr/>
      </dsp:nvSpPr>
      <dsp:spPr>
        <a:xfrm>
          <a:off x="2308749" y="2271263"/>
          <a:ext cx="91440" cy="586717"/>
        </a:xfrm>
        <a:custGeom>
          <a:avLst/>
          <a:gdLst/>
          <a:ahLst/>
          <a:cxnLst/>
          <a:rect l="0" t="0" r="0" b="0"/>
          <a:pathLst>
            <a:path>
              <a:moveTo>
                <a:pt x="120170" y="0"/>
              </a:moveTo>
              <a:lnTo>
                <a:pt x="120170" y="586717"/>
              </a:lnTo>
              <a:lnTo>
                <a:pt x="45720" y="58671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C4005-E106-4D17-867D-E81402A638BE}">
      <dsp:nvSpPr>
        <dsp:cNvPr id="0" name=""/>
        <dsp:cNvSpPr/>
      </dsp:nvSpPr>
      <dsp:spPr>
        <a:xfrm>
          <a:off x="2428919" y="2271263"/>
          <a:ext cx="121851" cy="1128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1401"/>
              </a:lnTo>
              <a:lnTo>
                <a:pt x="121851" y="1001401"/>
              </a:lnTo>
              <a:lnTo>
                <a:pt x="121851" y="11284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5D39B-3B79-44D5-8108-D314671B2609}">
      <dsp:nvSpPr>
        <dsp:cNvPr id="0" name=""/>
        <dsp:cNvSpPr/>
      </dsp:nvSpPr>
      <dsp:spPr>
        <a:xfrm>
          <a:off x="797788" y="3956279"/>
          <a:ext cx="564665" cy="303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227"/>
              </a:lnTo>
              <a:lnTo>
                <a:pt x="564665" y="176227"/>
              </a:lnTo>
              <a:lnTo>
                <a:pt x="564665" y="3032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15E345-0902-44FB-A817-D79431A95D08}">
      <dsp:nvSpPr>
        <dsp:cNvPr id="0" name=""/>
        <dsp:cNvSpPr/>
      </dsp:nvSpPr>
      <dsp:spPr>
        <a:xfrm>
          <a:off x="797788" y="2271263"/>
          <a:ext cx="1631131" cy="1140638"/>
        </a:xfrm>
        <a:custGeom>
          <a:avLst/>
          <a:gdLst/>
          <a:ahLst/>
          <a:cxnLst/>
          <a:rect l="0" t="0" r="0" b="0"/>
          <a:pathLst>
            <a:path>
              <a:moveTo>
                <a:pt x="1631131" y="0"/>
              </a:moveTo>
              <a:lnTo>
                <a:pt x="1631131" y="1013617"/>
              </a:lnTo>
              <a:lnTo>
                <a:pt x="0" y="1013617"/>
              </a:lnTo>
              <a:lnTo>
                <a:pt x="0" y="11406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E5FD4-7AE1-4CD7-A3FC-D0E81EF0D806}">
      <dsp:nvSpPr>
        <dsp:cNvPr id="0" name=""/>
        <dsp:cNvSpPr/>
      </dsp:nvSpPr>
      <dsp:spPr>
        <a:xfrm>
          <a:off x="2428919" y="545607"/>
          <a:ext cx="1932624" cy="1181279"/>
        </a:xfrm>
        <a:custGeom>
          <a:avLst/>
          <a:gdLst/>
          <a:ahLst/>
          <a:cxnLst/>
          <a:rect l="0" t="0" r="0" b="0"/>
          <a:pathLst>
            <a:path>
              <a:moveTo>
                <a:pt x="1932624" y="0"/>
              </a:moveTo>
              <a:lnTo>
                <a:pt x="1932624" y="1054257"/>
              </a:lnTo>
              <a:lnTo>
                <a:pt x="0" y="1054257"/>
              </a:lnTo>
              <a:lnTo>
                <a:pt x="0" y="1181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3D792A-54F9-4B28-87B7-A912CC6D1EE4}">
      <dsp:nvSpPr>
        <dsp:cNvPr id="0" name=""/>
        <dsp:cNvSpPr/>
      </dsp:nvSpPr>
      <dsp:spPr>
        <a:xfrm>
          <a:off x="3835835" y="1230"/>
          <a:ext cx="1051416" cy="544376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681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RCRP Strategic Partnership Group</a:t>
          </a:r>
        </a:p>
      </dsp:txBody>
      <dsp:txXfrm>
        <a:off x="3835835" y="1230"/>
        <a:ext cx="1051416" cy="544376"/>
      </dsp:txXfrm>
    </dsp:sp>
    <dsp:sp modelId="{4C9CB8B6-C800-4343-A039-5CDF8E4D678F}">
      <dsp:nvSpPr>
        <dsp:cNvPr id="0" name=""/>
        <dsp:cNvSpPr/>
      </dsp:nvSpPr>
      <dsp:spPr>
        <a:xfrm>
          <a:off x="4046119" y="424635"/>
          <a:ext cx="946274" cy="1814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solidFill>
                <a:srgbClr val="0070C0"/>
              </a:solidFill>
            </a:rPr>
            <a:t>ACC </a:t>
          </a:r>
          <a:r>
            <a:rPr lang="en-GB" sz="700" b="1" kern="1200" dirty="0">
              <a:solidFill>
                <a:srgbClr val="0070C0"/>
              </a:solidFill>
            </a:rPr>
            <a:t>Mayhew</a:t>
          </a:r>
          <a:r>
            <a:rPr lang="en-GB" sz="800" b="1" kern="1200" dirty="0">
              <a:solidFill>
                <a:srgbClr val="0070C0"/>
              </a:solidFill>
            </a:rPr>
            <a:t> (DCP)</a:t>
          </a:r>
        </a:p>
      </dsp:txBody>
      <dsp:txXfrm>
        <a:off x="4046119" y="424635"/>
        <a:ext cx="946274" cy="181458"/>
      </dsp:txXfrm>
    </dsp:sp>
    <dsp:sp modelId="{204AE662-F1A3-4B1A-95FC-E594CCEE0C47}">
      <dsp:nvSpPr>
        <dsp:cNvPr id="0" name=""/>
        <dsp:cNvSpPr/>
      </dsp:nvSpPr>
      <dsp:spPr>
        <a:xfrm>
          <a:off x="1903211" y="1726887"/>
          <a:ext cx="1051416" cy="5443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681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Cornwall Isles of Scilly (CIOS) Crisis Care Concordat (CCC)</a:t>
          </a:r>
        </a:p>
      </dsp:txBody>
      <dsp:txXfrm>
        <a:off x="1903211" y="1726887"/>
        <a:ext cx="1051416" cy="544376"/>
      </dsp:txXfrm>
    </dsp:sp>
    <dsp:sp modelId="{E1C34BFF-0822-4909-A671-8D1473403817}">
      <dsp:nvSpPr>
        <dsp:cNvPr id="0" name=""/>
        <dsp:cNvSpPr/>
      </dsp:nvSpPr>
      <dsp:spPr>
        <a:xfrm>
          <a:off x="2113495" y="2150291"/>
          <a:ext cx="946274" cy="1814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Tim Francis (CIOS  ICB)</a:t>
          </a:r>
        </a:p>
      </dsp:txBody>
      <dsp:txXfrm>
        <a:off x="2113495" y="2150291"/>
        <a:ext cx="946274" cy="181458"/>
      </dsp:txXfrm>
    </dsp:sp>
    <dsp:sp modelId="{6BBE8CC2-DD70-4148-83B0-518B99CE2054}">
      <dsp:nvSpPr>
        <dsp:cNvPr id="0" name=""/>
        <dsp:cNvSpPr/>
      </dsp:nvSpPr>
      <dsp:spPr>
        <a:xfrm>
          <a:off x="272080" y="3411902"/>
          <a:ext cx="1051416" cy="5443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681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CIOS </a:t>
          </a:r>
          <a:r>
            <a:rPr lang="en-GB" sz="900" kern="1200"/>
            <a:t>Operational Delivery </a:t>
          </a:r>
          <a:r>
            <a:rPr lang="en-GB" sz="900" kern="1200" dirty="0"/>
            <a:t>Group</a:t>
          </a:r>
        </a:p>
      </dsp:txBody>
      <dsp:txXfrm>
        <a:off x="272080" y="3411902"/>
        <a:ext cx="1051416" cy="544376"/>
      </dsp:txXfrm>
    </dsp:sp>
    <dsp:sp modelId="{99558EA6-CACE-46C7-AA55-A2E53EDDE3C0}">
      <dsp:nvSpPr>
        <dsp:cNvPr id="0" name=""/>
        <dsp:cNvSpPr/>
      </dsp:nvSpPr>
      <dsp:spPr>
        <a:xfrm flipH="1">
          <a:off x="649755" y="3837792"/>
          <a:ext cx="1122972" cy="3461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Mark Bolt (CFT)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rgbClr val="0070C0"/>
              </a:solidFill>
            </a:rPr>
            <a:t> (Insp Dee Evans (DCP))</a:t>
          </a:r>
        </a:p>
      </dsp:txBody>
      <dsp:txXfrm>
        <a:off x="649755" y="3837792"/>
        <a:ext cx="1122972" cy="346120"/>
      </dsp:txXfrm>
    </dsp:sp>
    <dsp:sp modelId="{03ACC047-7673-4D87-B6F8-36EE532D8515}">
      <dsp:nvSpPr>
        <dsp:cNvPr id="0" name=""/>
        <dsp:cNvSpPr/>
      </dsp:nvSpPr>
      <dsp:spPr>
        <a:xfrm>
          <a:off x="836746" y="4259528"/>
          <a:ext cx="1051416" cy="5443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681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Learning From Experience Quarterly</a:t>
          </a:r>
        </a:p>
      </dsp:txBody>
      <dsp:txXfrm>
        <a:off x="836746" y="4259528"/>
        <a:ext cx="1051416" cy="544376"/>
      </dsp:txXfrm>
    </dsp:sp>
    <dsp:sp modelId="{FD4160D5-5D99-43B3-AC58-3F581AB10F6A}">
      <dsp:nvSpPr>
        <dsp:cNvPr id="0" name=""/>
        <dsp:cNvSpPr/>
      </dsp:nvSpPr>
      <dsp:spPr>
        <a:xfrm>
          <a:off x="875777" y="4674324"/>
          <a:ext cx="901828" cy="3696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Mark Bolt (CFT)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rgbClr val="0070C0"/>
              </a:solidFill>
            </a:rPr>
            <a:t>Insp Dee Evans</a:t>
          </a:r>
        </a:p>
      </dsp:txBody>
      <dsp:txXfrm>
        <a:off x="875777" y="4674324"/>
        <a:ext cx="901828" cy="369621"/>
      </dsp:txXfrm>
    </dsp:sp>
    <dsp:sp modelId="{62118C41-2CCC-456B-8144-7032193C47B0}">
      <dsp:nvSpPr>
        <dsp:cNvPr id="0" name=""/>
        <dsp:cNvSpPr/>
      </dsp:nvSpPr>
      <dsp:spPr>
        <a:xfrm>
          <a:off x="2025063" y="3399686"/>
          <a:ext cx="1051416" cy="5443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681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Multi Agency Suicide Prevention Group</a:t>
          </a:r>
        </a:p>
      </dsp:txBody>
      <dsp:txXfrm>
        <a:off x="2025063" y="3399686"/>
        <a:ext cx="1051416" cy="544376"/>
      </dsp:txXfrm>
    </dsp:sp>
    <dsp:sp modelId="{2D217B43-D6E9-423A-AA15-1DA22A71AA16}">
      <dsp:nvSpPr>
        <dsp:cNvPr id="0" name=""/>
        <dsp:cNvSpPr/>
      </dsp:nvSpPr>
      <dsp:spPr>
        <a:xfrm>
          <a:off x="2099318" y="3824572"/>
          <a:ext cx="1258971" cy="4022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Paula Chappell (CCC)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rgbClr val="0070C0"/>
              </a:solidFill>
            </a:rPr>
            <a:t> (Sarah </a:t>
          </a:r>
          <a:r>
            <a:rPr lang="en-GB" sz="700" kern="1200" dirty="0" err="1">
              <a:solidFill>
                <a:srgbClr val="0070C0"/>
              </a:solidFill>
            </a:rPr>
            <a:t>Daniles</a:t>
          </a:r>
          <a:r>
            <a:rPr lang="en-GB" sz="700" kern="1200" dirty="0">
              <a:solidFill>
                <a:srgbClr val="0070C0"/>
              </a:solidFill>
            </a:rPr>
            <a:t>-Day (DCP))</a:t>
          </a:r>
        </a:p>
      </dsp:txBody>
      <dsp:txXfrm>
        <a:off x="2099318" y="3824572"/>
        <a:ext cx="1258971" cy="402205"/>
      </dsp:txXfrm>
    </dsp:sp>
    <dsp:sp modelId="{079C3B89-BBF4-4B73-AE56-B74A3B0D92C3}">
      <dsp:nvSpPr>
        <dsp:cNvPr id="0" name=""/>
        <dsp:cNvSpPr/>
      </dsp:nvSpPr>
      <dsp:spPr>
        <a:xfrm>
          <a:off x="1303052" y="2585792"/>
          <a:ext cx="1051416" cy="5443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681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“Safer Cornwall” Adult and Children Safeguarding Groups</a:t>
          </a:r>
        </a:p>
      </dsp:txBody>
      <dsp:txXfrm>
        <a:off x="1303052" y="2585792"/>
        <a:ext cx="1051416" cy="544376"/>
      </dsp:txXfrm>
    </dsp:sp>
    <dsp:sp modelId="{5058B803-0EB3-4971-BE08-B453DB0F1575}">
      <dsp:nvSpPr>
        <dsp:cNvPr id="0" name=""/>
        <dsp:cNvSpPr/>
      </dsp:nvSpPr>
      <dsp:spPr>
        <a:xfrm>
          <a:off x="1754115" y="2985628"/>
          <a:ext cx="464715" cy="2285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TBC</a:t>
          </a:r>
        </a:p>
      </dsp:txBody>
      <dsp:txXfrm>
        <a:off x="1754115" y="2985628"/>
        <a:ext cx="464715" cy="228596"/>
      </dsp:txXfrm>
    </dsp:sp>
    <dsp:sp modelId="{11EB1D3B-3E9D-449E-93B6-DA40660BFCA6}">
      <dsp:nvSpPr>
        <dsp:cNvPr id="0" name=""/>
        <dsp:cNvSpPr/>
      </dsp:nvSpPr>
      <dsp:spPr>
        <a:xfrm>
          <a:off x="5684932" y="1726887"/>
          <a:ext cx="1051416" cy="5443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681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Devon Police Liaison Group</a:t>
          </a:r>
        </a:p>
      </dsp:txBody>
      <dsp:txXfrm>
        <a:off x="5684932" y="1726887"/>
        <a:ext cx="1051416" cy="544376"/>
      </dsp:txXfrm>
    </dsp:sp>
    <dsp:sp modelId="{E2B06AE0-0C3E-45C2-90B6-E2A86E132C51}">
      <dsp:nvSpPr>
        <dsp:cNvPr id="0" name=""/>
        <dsp:cNvSpPr/>
      </dsp:nvSpPr>
      <dsp:spPr>
        <a:xfrm>
          <a:off x="5811687" y="2080530"/>
          <a:ext cx="1113330" cy="3209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Penny</a:t>
          </a:r>
          <a:r>
            <a:rPr lang="en-GB" sz="600" kern="1200" dirty="0"/>
            <a:t> Rogers (Devon ICB), </a:t>
          </a:r>
          <a:r>
            <a:rPr lang="en-GB" sz="700" kern="1200" dirty="0">
              <a:solidFill>
                <a:srgbClr val="0070C0"/>
              </a:solidFill>
            </a:rPr>
            <a:t>Supt </a:t>
          </a:r>
          <a:r>
            <a:rPr lang="en-GB" sz="700" kern="1200" dirty="0" err="1">
              <a:solidFill>
                <a:srgbClr val="0070C0"/>
              </a:solidFill>
            </a:rPr>
            <a:t>Butler-Jones</a:t>
          </a:r>
          <a:r>
            <a:rPr lang="en-GB" sz="700" kern="1200" dirty="0">
              <a:solidFill>
                <a:srgbClr val="0070C0"/>
              </a:solidFill>
            </a:rPr>
            <a:t> (DCP)</a:t>
          </a:r>
        </a:p>
      </dsp:txBody>
      <dsp:txXfrm>
        <a:off x="5811687" y="2080530"/>
        <a:ext cx="1113330" cy="320980"/>
      </dsp:txXfrm>
    </dsp:sp>
    <dsp:sp modelId="{AC859023-21A8-44AF-ADFA-1643CF495836}">
      <dsp:nvSpPr>
        <dsp:cNvPr id="0" name=""/>
        <dsp:cNvSpPr/>
      </dsp:nvSpPr>
      <dsp:spPr>
        <a:xfrm>
          <a:off x="3650845" y="4229444"/>
          <a:ext cx="1385367" cy="5443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681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Mental Health Liaison Group (Southern Locality)</a:t>
          </a:r>
        </a:p>
      </dsp:txBody>
      <dsp:txXfrm>
        <a:off x="3650845" y="4229444"/>
        <a:ext cx="1385367" cy="544376"/>
      </dsp:txXfrm>
    </dsp:sp>
    <dsp:sp modelId="{5A16C076-14B7-4813-9AAE-626136F59815}">
      <dsp:nvSpPr>
        <dsp:cNvPr id="0" name=""/>
        <dsp:cNvSpPr/>
      </dsp:nvSpPr>
      <dsp:spPr>
        <a:xfrm>
          <a:off x="3875548" y="4653847"/>
          <a:ext cx="950854" cy="3386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>
              <a:solidFill>
                <a:schemeClr val="tx1"/>
              </a:solidFill>
            </a:rPr>
            <a:t>Health Led – Sarah Venning DPT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>
              <a:solidFill>
                <a:srgbClr val="0070C0"/>
              </a:solidFill>
            </a:rPr>
            <a:t>Insp Ian Stevens</a:t>
          </a:r>
          <a:endParaRPr lang="en-GB" sz="700" kern="1200" dirty="0">
            <a:solidFill>
              <a:srgbClr val="0070C0"/>
            </a:solidFill>
          </a:endParaRPr>
        </a:p>
      </dsp:txBody>
      <dsp:txXfrm>
        <a:off x="3875548" y="4653847"/>
        <a:ext cx="950854" cy="338660"/>
      </dsp:txXfrm>
    </dsp:sp>
    <dsp:sp modelId="{8EFCDB03-89FC-4CC4-936D-14A64108BB9C}">
      <dsp:nvSpPr>
        <dsp:cNvPr id="0" name=""/>
        <dsp:cNvSpPr/>
      </dsp:nvSpPr>
      <dsp:spPr>
        <a:xfrm>
          <a:off x="5072433" y="4246592"/>
          <a:ext cx="1685368" cy="5443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818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Exeter, East and Mid Devon Mental Health, Police &amp; Social Care Group</a:t>
          </a:r>
        </a:p>
      </dsp:txBody>
      <dsp:txXfrm>
        <a:off x="5072433" y="4246592"/>
        <a:ext cx="1685368" cy="544376"/>
      </dsp:txXfrm>
    </dsp:sp>
    <dsp:sp modelId="{E0135BE2-3A2B-4306-8351-BCD0F59BB8F1}">
      <dsp:nvSpPr>
        <dsp:cNvPr id="0" name=""/>
        <dsp:cNvSpPr/>
      </dsp:nvSpPr>
      <dsp:spPr>
        <a:xfrm>
          <a:off x="5222883" y="4674039"/>
          <a:ext cx="1387551" cy="301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Health Led – Matt Phillips DPT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rgbClr val="0070C0"/>
              </a:solidFill>
            </a:rPr>
            <a:t>Insp Grant Leitch</a:t>
          </a:r>
        </a:p>
      </dsp:txBody>
      <dsp:txXfrm>
        <a:off x="5222883" y="4674039"/>
        <a:ext cx="1387551" cy="301325"/>
      </dsp:txXfrm>
    </dsp:sp>
    <dsp:sp modelId="{59E698D4-5929-4FE7-A477-114FD0273969}">
      <dsp:nvSpPr>
        <dsp:cNvPr id="0" name=""/>
        <dsp:cNvSpPr/>
      </dsp:nvSpPr>
      <dsp:spPr>
        <a:xfrm>
          <a:off x="6848394" y="4255166"/>
          <a:ext cx="1051416" cy="5443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818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Mental Health Liaison Group (Northern Locality)</a:t>
          </a:r>
        </a:p>
      </dsp:txBody>
      <dsp:txXfrm>
        <a:off x="6848394" y="4255166"/>
        <a:ext cx="1051416" cy="544376"/>
      </dsp:txXfrm>
    </dsp:sp>
    <dsp:sp modelId="{FB267344-E1F2-48AF-999C-2DFBA70729E4}">
      <dsp:nvSpPr>
        <dsp:cNvPr id="0" name=""/>
        <dsp:cNvSpPr/>
      </dsp:nvSpPr>
      <dsp:spPr>
        <a:xfrm>
          <a:off x="6910269" y="4620858"/>
          <a:ext cx="969155" cy="3756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Rotating Chair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>
              <a:solidFill>
                <a:srgbClr val="0070C0"/>
              </a:solidFill>
            </a:rPr>
            <a:t>Police Led - Insp Andy Wills</a:t>
          </a:r>
          <a:endParaRPr lang="en-GB" sz="700" kern="1200" dirty="0">
            <a:solidFill>
              <a:srgbClr val="0070C0"/>
            </a:solidFill>
          </a:endParaRPr>
        </a:p>
      </dsp:txBody>
      <dsp:txXfrm>
        <a:off x="6910269" y="4620858"/>
        <a:ext cx="969155" cy="375683"/>
      </dsp:txXfrm>
    </dsp:sp>
    <dsp:sp modelId="{03AC2778-3E3F-4028-B034-49B087806B65}">
      <dsp:nvSpPr>
        <dsp:cNvPr id="0" name=""/>
        <dsp:cNvSpPr/>
      </dsp:nvSpPr>
      <dsp:spPr>
        <a:xfrm>
          <a:off x="7964063" y="4255166"/>
          <a:ext cx="1051416" cy="5443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76818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U18 Place of Safety Meeting</a:t>
          </a:r>
        </a:p>
      </dsp:txBody>
      <dsp:txXfrm>
        <a:off x="7964063" y="4255166"/>
        <a:ext cx="1051416" cy="544376"/>
      </dsp:txXfrm>
    </dsp:sp>
    <dsp:sp modelId="{03A60BE5-932D-4FF1-85C8-D8CDA0F62804}">
      <dsp:nvSpPr>
        <dsp:cNvPr id="0" name=""/>
        <dsp:cNvSpPr/>
      </dsp:nvSpPr>
      <dsp:spPr>
        <a:xfrm>
          <a:off x="8048645" y="4669329"/>
          <a:ext cx="935619" cy="3146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Anita Dykes (Plymbridge)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>
              <a:solidFill>
                <a:srgbClr val="0070C0"/>
              </a:solidFill>
            </a:rPr>
            <a:t>Julia Moore (DCP)</a:t>
          </a:r>
          <a:endParaRPr lang="en-GB" sz="700" kern="1200" dirty="0">
            <a:solidFill>
              <a:srgbClr val="0070C0"/>
            </a:solidFill>
          </a:endParaRPr>
        </a:p>
      </dsp:txBody>
      <dsp:txXfrm>
        <a:off x="8048645" y="4669329"/>
        <a:ext cx="935619" cy="314606"/>
      </dsp:txXfrm>
    </dsp:sp>
    <dsp:sp modelId="{A808C7EA-4867-41F6-A848-846C9D631577}">
      <dsp:nvSpPr>
        <dsp:cNvPr id="0" name=""/>
        <dsp:cNvSpPr/>
      </dsp:nvSpPr>
      <dsp:spPr>
        <a:xfrm>
          <a:off x="9078525" y="4250958"/>
          <a:ext cx="1051416" cy="5443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681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Inter-Agency Problem Solving (Plymouth)</a:t>
          </a:r>
        </a:p>
      </dsp:txBody>
      <dsp:txXfrm>
        <a:off x="9078525" y="4250958"/>
        <a:ext cx="1051416" cy="544376"/>
      </dsp:txXfrm>
    </dsp:sp>
    <dsp:sp modelId="{F5195D5F-4392-456F-B71D-9206D31B60DC}">
      <dsp:nvSpPr>
        <dsp:cNvPr id="0" name=""/>
        <dsp:cNvSpPr/>
      </dsp:nvSpPr>
      <dsp:spPr>
        <a:xfrm>
          <a:off x="9141184" y="4650522"/>
          <a:ext cx="946274" cy="3392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Eva Jakobsen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rgbClr val="0070C0"/>
              </a:solidFill>
            </a:rPr>
            <a:t>Insp Sarah </a:t>
          </a:r>
          <a:r>
            <a:rPr lang="en-GB" sz="700" kern="1200" dirty="0" err="1">
              <a:solidFill>
                <a:srgbClr val="0070C0"/>
              </a:solidFill>
            </a:rPr>
            <a:t>Ronayne</a:t>
          </a:r>
          <a:endParaRPr lang="en-GB" sz="700" kern="1200" dirty="0">
            <a:solidFill>
              <a:srgbClr val="0070C0"/>
            </a:solidFill>
          </a:endParaRPr>
        </a:p>
      </dsp:txBody>
      <dsp:txXfrm>
        <a:off x="9141184" y="4650522"/>
        <a:ext cx="946274" cy="339235"/>
      </dsp:txXfrm>
    </dsp:sp>
    <dsp:sp modelId="{915555DA-3E88-4016-BDFA-31618BE04A72}">
      <dsp:nvSpPr>
        <dsp:cNvPr id="0" name=""/>
        <dsp:cNvSpPr/>
      </dsp:nvSpPr>
      <dsp:spPr>
        <a:xfrm>
          <a:off x="4714835" y="3183822"/>
          <a:ext cx="1280720" cy="5932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681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Plymouth Police Strategic Group</a:t>
          </a:r>
        </a:p>
      </dsp:txBody>
      <dsp:txXfrm>
        <a:off x="4714835" y="3183822"/>
        <a:ext cx="1280720" cy="593240"/>
      </dsp:txXfrm>
    </dsp:sp>
    <dsp:sp modelId="{CBBFF73D-31F4-4FFC-954A-CFCFAF85C7CD}">
      <dsp:nvSpPr>
        <dsp:cNvPr id="0" name=""/>
        <dsp:cNvSpPr/>
      </dsp:nvSpPr>
      <dsp:spPr>
        <a:xfrm>
          <a:off x="4671711" y="3638026"/>
          <a:ext cx="1510283" cy="40222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Eva Jakobsen (Livewell)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rgbClr val="0070C0"/>
              </a:solidFill>
            </a:rPr>
            <a:t>(Insp Sarah </a:t>
          </a:r>
          <a:r>
            <a:rPr lang="en-GB" sz="700" kern="1200" dirty="0" err="1">
              <a:solidFill>
                <a:srgbClr val="0070C0"/>
              </a:solidFill>
            </a:rPr>
            <a:t>Ronayne</a:t>
          </a:r>
          <a:r>
            <a:rPr lang="en-GB" sz="700" kern="1200" dirty="0">
              <a:solidFill>
                <a:srgbClr val="0070C0"/>
              </a:solidFill>
            </a:rPr>
            <a:t>)</a:t>
          </a:r>
        </a:p>
      </dsp:txBody>
      <dsp:txXfrm>
        <a:off x="4671711" y="3638026"/>
        <a:ext cx="1510283" cy="402223"/>
      </dsp:txXfrm>
    </dsp:sp>
    <dsp:sp modelId="{EC6382B7-7489-42DD-8634-37B49CE76E34}">
      <dsp:nvSpPr>
        <dsp:cNvPr id="0" name=""/>
        <dsp:cNvSpPr/>
      </dsp:nvSpPr>
      <dsp:spPr>
        <a:xfrm>
          <a:off x="6459932" y="2697939"/>
          <a:ext cx="1341723" cy="4050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681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Devon Suicide Prevention Oversight Group</a:t>
          </a:r>
        </a:p>
      </dsp:txBody>
      <dsp:txXfrm>
        <a:off x="6459932" y="2697939"/>
        <a:ext cx="1341723" cy="405092"/>
      </dsp:txXfrm>
    </dsp:sp>
    <dsp:sp modelId="{3DA9607C-E747-4478-A256-E762B6524CB7}">
      <dsp:nvSpPr>
        <dsp:cNvPr id="0" name=""/>
        <dsp:cNvSpPr/>
      </dsp:nvSpPr>
      <dsp:spPr>
        <a:xfrm>
          <a:off x="6695185" y="3112309"/>
          <a:ext cx="1315426" cy="3108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Nicola Glassbrook (PCC)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rgbClr val="0070C0"/>
              </a:solidFill>
            </a:rPr>
            <a:t>Sarah </a:t>
          </a:r>
          <a:r>
            <a:rPr lang="en-GB" sz="700" kern="1200" dirty="0" err="1">
              <a:solidFill>
                <a:srgbClr val="0070C0"/>
              </a:solidFill>
            </a:rPr>
            <a:t>Daniels-Day</a:t>
          </a:r>
          <a:endParaRPr lang="en-GB" sz="700" kern="1200" dirty="0">
            <a:solidFill>
              <a:srgbClr val="0070C0"/>
            </a:solidFill>
          </a:endParaRPr>
        </a:p>
      </dsp:txBody>
      <dsp:txXfrm>
        <a:off x="6695185" y="3112309"/>
        <a:ext cx="1315426" cy="310884"/>
      </dsp:txXfrm>
    </dsp:sp>
    <dsp:sp modelId="{968FAECF-2AD7-4BED-A693-F14D29BC0B3C}">
      <dsp:nvSpPr>
        <dsp:cNvPr id="0" name=""/>
        <dsp:cNvSpPr/>
      </dsp:nvSpPr>
      <dsp:spPr>
        <a:xfrm>
          <a:off x="4624350" y="2454132"/>
          <a:ext cx="1051416" cy="5443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681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Adult &amp; Children Safeguarding Groups</a:t>
          </a:r>
        </a:p>
      </dsp:txBody>
      <dsp:txXfrm>
        <a:off x="4624350" y="2454132"/>
        <a:ext cx="1051416" cy="544376"/>
      </dsp:txXfrm>
    </dsp:sp>
    <dsp:sp modelId="{A3A2B225-6B4C-47E6-AB9F-308C6D142E9D}">
      <dsp:nvSpPr>
        <dsp:cNvPr id="0" name=""/>
        <dsp:cNvSpPr/>
      </dsp:nvSpPr>
      <dsp:spPr>
        <a:xfrm>
          <a:off x="5447982" y="2988496"/>
          <a:ext cx="346525" cy="1238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TBC</a:t>
          </a:r>
        </a:p>
      </dsp:txBody>
      <dsp:txXfrm>
        <a:off x="5447982" y="2988496"/>
        <a:ext cx="346525" cy="123814"/>
      </dsp:txXfrm>
    </dsp:sp>
    <dsp:sp modelId="{E396B5EF-3040-4095-A61B-DD4C6DEC7045}">
      <dsp:nvSpPr>
        <dsp:cNvPr id="0" name=""/>
        <dsp:cNvSpPr/>
      </dsp:nvSpPr>
      <dsp:spPr>
        <a:xfrm>
          <a:off x="2939004" y="860136"/>
          <a:ext cx="1051416" cy="544376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7681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RCRP Tactical Partnership Group</a:t>
          </a:r>
        </a:p>
      </dsp:txBody>
      <dsp:txXfrm>
        <a:off x="2939004" y="860136"/>
        <a:ext cx="1051416" cy="544376"/>
      </dsp:txXfrm>
    </dsp:sp>
    <dsp:sp modelId="{CED9775F-19E8-4E92-8457-E9E780FDDB8E}">
      <dsp:nvSpPr>
        <dsp:cNvPr id="0" name=""/>
        <dsp:cNvSpPr/>
      </dsp:nvSpPr>
      <dsp:spPr>
        <a:xfrm>
          <a:off x="2957757" y="1275696"/>
          <a:ext cx="1329336" cy="1971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marL="0" lvl="0" indent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 dirty="0">
              <a:solidFill>
                <a:srgbClr val="0070C0"/>
              </a:solidFill>
            </a:rPr>
            <a:t>C/</a:t>
          </a:r>
          <a:r>
            <a:rPr lang="en-GB" sz="700" b="1" kern="1200">
              <a:solidFill>
                <a:srgbClr val="0070C0"/>
              </a:solidFill>
            </a:rPr>
            <a:t>Supt Sheon </a:t>
          </a:r>
          <a:r>
            <a:rPr lang="en-GB" sz="700" b="1" kern="1200" dirty="0" err="1">
              <a:solidFill>
                <a:srgbClr val="0070C0"/>
              </a:solidFill>
            </a:rPr>
            <a:t>Sturland</a:t>
          </a:r>
          <a:r>
            <a:rPr lang="en-GB" sz="700" b="1" kern="1200" dirty="0">
              <a:solidFill>
                <a:srgbClr val="0070C0"/>
              </a:solidFill>
            </a:rPr>
            <a:t> (DCP)</a:t>
          </a:r>
        </a:p>
      </dsp:txBody>
      <dsp:txXfrm>
        <a:off x="2957757" y="1275696"/>
        <a:ext cx="1329336" cy="1971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B5B26-E08F-4C1E-8B84-DD836EB90F27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2DDA5-1A71-4022-AC30-617EDFF156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133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92DDA5-1A71-4022-AC30-617EDFF1562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836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MHA – Mental Health Act. MCA – Mental Capacity Act. </a:t>
            </a:r>
            <a:r>
              <a:rPr lang="en-GB" dirty="0" err="1"/>
              <a:t>PoS</a:t>
            </a:r>
            <a:r>
              <a:rPr lang="en-GB" dirty="0"/>
              <a:t> . RCEM – Royal College of Emergency Medicine.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92DDA5-1A71-4022-AC30-617EDFF1562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138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92DDA5-1A71-4022-AC30-617EDFF1562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321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92DDA5-1A71-4022-AC30-617EDFF1562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572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92DDA5-1A71-4022-AC30-617EDFF1562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59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366448-2F2C-441E-9C9E-36ECF5859AD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755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308E-8801-4EA9-AF96-ECACBA1E01B6}" type="datetime1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 R A F 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A03A-C07E-46FB-8AFE-E1515F0D3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86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26EA-B393-4E26-9828-D12A794908D3}" type="datetime1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 R A F 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A03A-C07E-46FB-8AFE-E1515F0D3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64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C4491-064F-4E36-BCD4-B00269DAB4DA}" type="datetime1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 R A F 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A03A-C07E-46FB-8AFE-E1515F0D3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510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10308-38D5-420E-BB1D-89C96EF301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4F8073-1767-4CF0-BF5D-D83A6EE2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8AC20-43AA-4B5C-BDE5-25649C84E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E602-28C4-4027-ACBD-ECE8D1D2028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B9DB1-495E-4837-BB39-11398012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02702-92E6-483E-813D-61EB8FCB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06E1-3A18-4FA2-A18E-684ED77E6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933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08B60-7497-454D-9B39-94518FD0F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485B2-8E9C-4032-8240-D1D35D32A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830F3-6F17-42F2-855A-F25D1E022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E602-28C4-4027-ACBD-ECE8D1D2028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CBCE8-309F-4742-A4B4-FC0A5B600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6BBBD-F4CB-4283-8500-420347A91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06E1-3A18-4FA2-A18E-684ED77E6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33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0E8EE-80DB-403D-A5FE-96C2E174B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C1F9D-BABF-4E35-BAE1-7D1DAF882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A8337-8C78-4A96-8ED9-E81CEA473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E602-28C4-4027-ACBD-ECE8D1D2028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D96F7-EB16-4F35-9D32-72DB1B675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ADF43-A555-433E-A43E-EA5770E12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06E1-3A18-4FA2-A18E-684ED77E6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064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AAC01-4ED6-48C4-805D-3FAE88BD2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A1840-A1FD-498E-AC59-D6C45C73A4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823CE-3A9F-4371-8E33-534BB304F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490151-A2D4-40C3-9D9A-B6E60F6A6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E602-28C4-4027-ACBD-ECE8D1D2028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C4966-6AD5-4F52-81C6-BBCBBA71B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EEDE2-7842-45AD-9F53-BFD28CA14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06E1-3A18-4FA2-A18E-684ED77E6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260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CF2C1-853A-4B5E-8B4C-2C1D38A26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E5819-8C5A-4122-AF67-AB10AF70D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8C7CE-6DC9-4580-89C7-8EAC5F772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584E33-3986-418D-AE75-E7D653FB88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289FD1-9C38-4C70-BCA9-8DBF8802C7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6E85E4-4D9C-4B21-BD17-24AF374EB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E602-28C4-4027-ACBD-ECE8D1D2028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5ADE52-B6B4-416A-883D-2B1BA0442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A68083-AB71-4248-B11E-D685383B2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06E1-3A18-4FA2-A18E-684ED77E6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150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419AC-B834-41B4-9480-C3D2026EE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FD48F-96B2-4CC7-8CBB-B8338F34D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E602-28C4-4027-ACBD-ECE8D1D2028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886EFF-15B6-41F5-97B5-D79F995E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0F8BF-99EE-4BB2-BBBA-FE5D5BBB2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06E1-3A18-4FA2-A18E-684ED77E6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6461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6D0D85-61A7-4D47-86EC-44A57966D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E602-28C4-4027-ACBD-ECE8D1D2028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0F50EF-DA7A-4642-A32B-499275A57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3EB1D9-2B72-4693-9C7D-242548E3C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06E1-3A18-4FA2-A18E-684ED77E6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342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2D3B4-FCA0-4F62-9F1E-39DE80EE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32023-BCE2-460F-A887-9A85B64ED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8AF15F-8737-426A-AAD0-755A1EAC3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0A5D6-725F-47B6-9962-E220733E4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E602-28C4-4027-ACBD-ECE8D1D2028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87975-2FE5-4896-A3CD-82B2613A7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E99535-DBE6-4F20-8455-90CD81BC9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06E1-3A18-4FA2-A18E-684ED77E6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03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915AD-04FA-4FAC-9EFA-1489FDED4911}" type="datetime1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 R A F 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A03A-C07E-46FB-8AFE-E1515F0D3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5193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13D39-7BC2-4E6E-AE99-70B8B9FED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A63A1A-462A-48EC-BB65-D31EDB6DF3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BB4D13-B4B2-40AE-848E-FB7746364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61B11-501D-47F3-9DED-D2D8D7D36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E602-28C4-4027-ACBD-ECE8D1D2028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51DA7D-F94E-4254-8675-5BD934513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E50CAB-0834-4F1C-A480-1539D34B9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06E1-3A18-4FA2-A18E-684ED77E6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503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009FF-2349-4008-9198-A7CC10382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35653E-6096-4069-A5B1-0E8899E8B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13017-EFB2-4716-A5F7-3C6AF18C5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E602-28C4-4027-ACBD-ECE8D1D2028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794A7-B452-4115-8FE2-91DB8D44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22971-5F5A-4428-B14A-0AABC8123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06E1-3A18-4FA2-A18E-684ED77E6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110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9E0D8E-115E-4965-854F-7605D1CA80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CC40A8-D161-4C71-A241-BF0506A0C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C32D7-1ECD-455B-9BE3-7E14AF20E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E602-28C4-4027-ACBD-ECE8D1D2028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08ABE-4CCC-4F96-A1B1-078B53014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29BCE-F930-4472-87E2-2414F7645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206E1-3A18-4FA2-A18E-684ED77E6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49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AE8C-FF29-497D-918A-E594F13C0681}" type="datetime1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 R A F 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A03A-C07E-46FB-8AFE-E1515F0D3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1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389B-7BBE-4180-B9FA-AE9A732CA501}" type="datetime1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 R A F 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A03A-C07E-46FB-8AFE-E1515F0D3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430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3D09-7D89-45D6-B49E-8A348A837A9F}" type="datetime1">
              <a:rPr lang="en-GB" smtClean="0"/>
              <a:t>16/01/2025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 R A F T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A03A-C07E-46FB-8AFE-E1515F0D3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027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8E06-AAF5-4E7E-A672-20F443D76F5B}" type="datetime1">
              <a:rPr lang="en-GB" smtClean="0"/>
              <a:t>16/01/2025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 R A F 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A03A-C07E-46FB-8AFE-E1515F0D3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683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E0C0-7939-4CF8-AEBE-CB67EBD05CC7}" type="datetime1">
              <a:rPr lang="en-GB" smtClean="0"/>
              <a:t>16/01/2025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 R A F 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A03A-C07E-46FB-8AFE-E1515F0D3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66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B981A-0580-4A2D-9B02-374B59304CC8}" type="datetime1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 R A F 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A03A-C07E-46FB-8AFE-E1515F0D3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67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5E4E-62B5-42B1-80B3-E67CEC7AAC7D}" type="datetime1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 R A F 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A03A-C07E-46FB-8AFE-E1515F0D3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656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3FD54-5E4A-4DED-8D30-771C91E408F2}" type="datetime1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D R A F 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EA03A-C07E-46FB-8AFE-E1515F0D3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072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DA32EA-BC89-4D12-95E3-E00C8F41A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0B2349-D1FF-4D9E-A480-02DF25717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E557D-C630-402F-9896-DB3F29B7B1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4E602-28C4-4027-ACBD-ECE8D1D2028E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1B51A-8762-4E33-B9D3-D28CBE311D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E9ED4-F136-480D-B769-82F022DC1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206E1-3A18-4FA2-A18E-684ED77E6D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25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tmp"/><Relationship Id="rId4" Type="http://schemas.openxmlformats.org/officeDocument/2006/relationships/image" Target="../media/image2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2322C47-90F1-EB91-52ED-F34854CEE8DA}"/>
              </a:ext>
            </a:extLst>
          </p:cNvPr>
          <p:cNvGrpSpPr/>
          <p:nvPr/>
        </p:nvGrpSpPr>
        <p:grpSpPr>
          <a:xfrm>
            <a:off x="-9797" y="1"/>
            <a:ext cx="12211594" cy="6858000"/>
            <a:chOff x="-9797" y="0"/>
            <a:chExt cx="12211594" cy="763468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797" y="0"/>
              <a:ext cx="12211594" cy="7634689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5153111-F55A-86FA-DC4B-91D0BFA0B7DA}"/>
                </a:ext>
              </a:extLst>
            </p:cNvPr>
            <p:cNvSpPr txBox="1"/>
            <p:nvPr/>
          </p:nvSpPr>
          <p:spPr>
            <a:xfrm>
              <a:off x="2755075" y="213756"/>
              <a:ext cx="9310255" cy="5482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2600" dirty="0">
                  <a:solidFill>
                    <a:srgbClr val="4572C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Right Care Right Person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93005A16-4FBD-4926-E037-629DFB296C54}"/>
              </a:ext>
            </a:extLst>
          </p:cNvPr>
          <p:cNvSpPr txBox="1"/>
          <p:nvPr/>
        </p:nvSpPr>
        <p:spPr>
          <a:xfrm>
            <a:off x="1377950" y="2230281"/>
            <a:ext cx="9436100" cy="409342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5400" dirty="0">
                <a:solidFill>
                  <a:schemeClr val="bg1">
                    <a:lumMod val="95000"/>
                  </a:schemeClr>
                </a:solidFill>
                <a:ea typeface="Calibri" panose="020F0502020204030204" pitchFamily="34" charset="0"/>
                <a:cs typeface="Calibri"/>
              </a:rPr>
              <a:t>Right Care Right Person (RCRP)</a:t>
            </a:r>
          </a:p>
          <a:p>
            <a:pPr algn="ctr">
              <a:spcAft>
                <a:spcPts val="600"/>
              </a:spcAft>
            </a:pPr>
            <a:endParaRPr lang="en-GB" sz="5400" dirty="0">
              <a:solidFill>
                <a:schemeClr val="bg1">
                  <a:lumMod val="95000"/>
                </a:schemeClr>
              </a:solidFill>
              <a:ea typeface="Calibri" panose="020F0502020204030204" pitchFamily="34" charset="0"/>
              <a:cs typeface="Calibri"/>
            </a:endParaRPr>
          </a:p>
          <a:p>
            <a:pPr algn="ctr">
              <a:spcAft>
                <a:spcPts val="600"/>
              </a:spcAft>
            </a:pPr>
            <a:r>
              <a:rPr lang="en-GB" sz="5400" dirty="0">
                <a:solidFill>
                  <a:schemeClr val="bg1">
                    <a:lumMod val="95000"/>
                  </a:schemeClr>
                </a:solidFill>
                <a:ea typeface="Calibri" panose="020F0502020204030204" pitchFamily="34" charset="0"/>
                <a:cs typeface="Calibri"/>
              </a:rPr>
              <a:t>December  2024 Update</a:t>
            </a:r>
          </a:p>
          <a:p>
            <a:pPr algn="ctr">
              <a:spcAft>
                <a:spcPts val="600"/>
              </a:spcAft>
            </a:pPr>
            <a:endParaRPr lang="en-GB" sz="5400" dirty="0">
              <a:solidFill>
                <a:schemeClr val="bg1">
                  <a:lumMod val="95000"/>
                </a:schemeClr>
              </a:solidFill>
              <a:ea typeface="Calibri" panose="020F0502020204030204" pitchFamily="34" charset="0"/>
              <a:cs typeface="Calibri"/>
            </a:endParaRPr>
          </a:p>
          <a:p>
            <a:pPr algn="ctr">
              <a:spcAft>
                <a:spcPts val="600"/>
              </a:spcAft>
            </a:pPr>
            <a:endParaRPr lang="en-GB" sz="2400" dirty="0">
              <a:solidFill>
                <a:schemeClr val="bg1">
                  <a:lumMod val="95000"/>
                </a:schemeClr>
              </a:solidFill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3111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C21898B3-F7E8-CB8B-89B7-FA5293DEB7AC}"/>
              </a:ext>
            </a:extLst>
          </p:cNvPr>
          <p:cNvSpPr txBox="1">
            <a:spLocks/>
          </p:cNvSpPr>
          <p:nvPr/>
        </p:nvSpPr>
        <p:spPr>
          <a:xfrm>
            <a:off x="1248245" y="1501162"/>
            <a:ext cx="8565925" cy="4301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000">
                <a:solidFill>
                  <a:schemeClr val="bg1"/>
                </a:solidFill>
              </a:rPr>
              <a:t>Themes:</a:t>
            </a:r>
          </a:p>
          <a:p>
            <a:pPr algn="l"/>
            <a:endParaRPr lang="en-GB" sz="4000" b="1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600">
                <a:solidFill>
                  <a:schemeClr val="bg1"/>
                </a:solidFill>
              </a:rPr>
              <a:t>Understanding demand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600">
                <a:solidFill>
                  <a:schemeClr val="bg1"/>
                </a:solidFill>
              </a:rPr>
              <a:t>The community impact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600">
                <a:solidFill>
                  <a:schemeClr val="bg1"/>
                </a:solidFill>
              </a:rPr>
              <a:t>A collective objective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600">
                <a:solidFill>
                  <a:schemeClr val="bg1"/>
                </a:solidFill>
              </a:rPr>
              <a:t>Right Care Right Person</a:t>
            </a:r>
          </a:p>
          <a:p>
            <a:pPr algn="l"/>
            <a:endParaRPr lang="en-GB" sz="4000">
              <a:solidFill>
                <a:schemeClr val="bg1"/>
              </a:solidFill>
            </a:endParaRPr>
          </a:p>
          <a:p>
            <a:pPr algn="l"/>
            <a:endParaRPr lang="en-GB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3ADBAD7-4F0D-FA98-CA26-7F8AEB248F58}"/>
              </a:ext>
            </a:extLst>
          </p:cNvPr>
          <p:cNvGrpSpPr/>
          <p:nvPr/>
        </p:nvGrpSpPr>
        <p:grpSpPr>
          <a:xfrm>
            <a:off x="-9797" y="1"/>
            <a:ext cx="12211594" cy="6858000"/>
            <a:chOff x="-9797" y="0"/>
            <a:chExt cx="12211594" cy="763468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797" y="0"/>
              <a:ext cx="12211594" cy="7634689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5153111-F55A-86FA-DC4B-91D0BFA0B7DA}"/>
                </a:ext>
              </a:extLst>
            </p:cNvPr>
            <p:cNvSpPr txBox="1"/>
            <p:nvPr/>
          </p:nvSpPr>
          <p:spPr>
            <a:xfrm>
              <a:off x="2755075" y="213756"/>
              <a:ext cx="9310255" cy="5482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2600" dirty="0">
                  <a:solidFill>
                    <a:srgbClr val="4572C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Right Care Right Person</a:t>
              </a:r>
            </a:p>
          </p:txBody>
        </p:sp>
      </p:grp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A897AF2-9647-858E-1857-BA02F05CD4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0079116"/>
              </p:ext>
            </p:extLst>
          </p:nvPr>
        </p:nvGraphicFramePr>
        <p:xfrm>
          <a:off x="1249878" y="1579241"/>
          <a:ext cx="10074728" cy="5110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EF5CE24-13AC-A0ED-4D6B-5E4A1B882343}"/>
              </a:ext>
            </a:extLst>
          </p:cNvPr>
          <p:cNvSpPr txBox="1"/>
          <p:nvPr/>
        </p:nvSpPr>
        <p:spPr>
          <a:xfrm>
            <a:off x="1126836" y="905164"/>
            <a:ext cx="10320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FF00"/>
                </a:solidFill>
              </a:rPr>
              <a:t>Partnership Project – Sep 2023 to Feb 2025</a:t>
            </a:r>
          </a:p>
        </p:txBody>
      </p:sp>
    </p:spTree>
    <p:extLst>
      <p:ext uri="{BB962C8B-B14F-4D97-AF65-F5344CB8AC3E}">
        <p14:creationId xmlns:p14="http://schemas.microsoft.com/office/powerpoint/2010/main" val="1917947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2322C47-90F1-EB91-52ED-F34854CEE8DA}"/>
              </a:ext>
            </a:extLst>
          </p:cNvPr>
          <p:cNvGrpSpPr/>
          <p:nvPr/>
        </p:nvGrpSpPr>
        <p:grpSpPr>
          <a:xfrm>
            <a:off x="-9797" y="1"/>
            <a:ext cx="12211594" cy="6858000"/>
            <a:chOff x="-9797" y="0"/>
            <a:chExt cx="12211594" cy="763468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797" y="0"/>
              <a:ext cx="12211594" cy="7634689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5153111-F55A-86FA-DC4B-91D0BFA0B7DA}"/>
                </a:ext>
              </a:extLst>
            </p:cNvPr>
            <p:cNvSpPr txBox="1"/>
            <p:nvPr/>
          </p:nvSpPr>
          <p:spPr>
            <a:xfrm>
              <a:off x="2755075" y="213756"/>
              <a:ext cx="9310255" cy="5482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2600" dirty="0">
                  <a:solidFill>
                    <a:srgbClr val="4572C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Right Care Right Person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A7AB9405-7417-A166-5F3B-537D6343A1A8}"/>
              </a:ext>
            </a:extLst>
          </p:cNvPr>
          <p:cNvSpPr txBox="1"/>
          <p:nvPr/>
        </p:nvSpPr>
        <p:spPr>
          <a:xfrm>
            <a:off x="1080838" y="1734936"/>
            <a:ext cx="62820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Concern for Welfare (CFW) attended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69087FE-6642-EA7E-4C9A-A2D2F0EAE0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411071"/>
              </p:ext>
            </p:extLst>
          </p:nvPr>
        </p:nvGraphicFramePr>
        <p:xfrm>
          <a:off x="1128156" y="2244671"/>
          <a:ext cx="3924612" cy="1795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521">
                  <a:extLst>
                    <a:ext uri="{9D8B030D-6E8A-4147-A177-3AD203B41FA5}">
                      <a16:colId xmlns:a16="http://schemas.microsoft.com/office/drawing/2014/main" val="429988569"/>
                    </a:ext>
                  </a:extLst>
                </a:gridCol>
                <a:gridCol w="2103091">
                  <a:extLst>
                    <a:ext uri="{9D8B030D-6E8A-4147-A177-3AD203B41FA5}">
                      <a16:colId xmlns:a16="http://schemas.microsoft.com/office/drawing/2014/main" val="1694731094"/>
                    </a:ext>
                  </a:extLst>
                </a:gridCol>
              </a:tblGrid>
              <a:tr h="448891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January  to November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905648"/>
                  </a:ext>
                </a:extLst>
              </a:tr>
              <a:tr h="44889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623429"/>
                  </a:ext>
                </a:extLst>
              </a:tr>
              <a:tr h="44889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28,377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18,401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620240"/>
                  </a:ext>
                </a:extLst>
              </a:tr>
              <a:tr h="448891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CFW incident reduction 997, 35%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98354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6349C00-B8C2-3EC1-71C9-60A8DE6C7ACC}"/>
              </a:ext>
            </a:extLst>
          </p:cNvPr>
          <p:cNvSpPr txBox="1"/>
          <p:nvPr/>
        </p:nvSpPr>
        <p:spPr>
          <a:xfrm>
            <a:off x="1080838" y="4143166"/>
            <a:ext cx="419774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Missing Person (MISPER) attended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FAB0DF0-3D67-90E9-7692-DAC96865C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495527"/>
              </p:ext>
            </p:extLst>
          </p:nvPr>
        </p:nvGraphicFramePr>
        <p:xfrm>
          <a:off x="1217405" y="4718361"/>
          <a:ext cx="3924612" cy="1564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521">
                  <a:extLst>
                    <a:ext uri="{9D8B030D-6E8A-4147-A177-3AD203B41FA5}">
                      <a16:colId xmlns:a16="http://schemas.microsoft.com/office/drawing/2014/main" val="429988569"/>
                    </a:ext>
                  </a:extLst>
                </a:gridCol>
                <a:gridCol w="2103091">
                  <a:extLst>
                    <a:ext uri="{9D8B030D-6E8A-4147-A177-3AD203B41FA5}">
                      <a16:colId xmlns:a16="http://schemas.microsoft.com/office/drawing/2014/main" val="1694731094"/>
                    </a:ext>
                  </a:extLst>
                </a:gridCol>
              </a:tblGrid>
              <a:tr h="391058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June  to November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905648"/>
                  </a:ext>
                </a:extLst>
              </a:tr>
              <a:tr h="39105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623429"/>
                  </a:ext>
                </a:extLst>
              </a:tr>
              <a:tr h="39105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3,584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3,883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620240"/>
                  </a:ext>
                </a:extLst>
              </a:tr>
              <a:tr h="391058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MISPER incident increase 299,  % 8.3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98354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A4E14C07-69B0-952B-A188-20A972AF3A57}"/>
              </a:ext>
            </a:extLst>
          </p:cNvPr>
          <p:cNvSpPr txBox="1"/>
          <p:nvPr/>
        </p:nvSpPr>
        <p:spPr>
          <a:xfrm>
            <a:off x="5726827" y="1067582"/>
            <a:ext cx="5890160" cy="566308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</a:rPr>
              <a:t>30 – 35 % CFW reduction seen by  most forces. 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</a:rPr>
              <a:t>Police time per incident, c 3.5 hours.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</a:rPr>
              <a:t>RCRP influenced MISPER incident change / reduction is masked by historical police use of CFW qualifiers.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</a:rPr>
              <a:t>Developing data per NHS trust &amp; social care provider is challenging.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</a:rPr>
              <a:t>SWAST demand increased summer 2023, prior to but likely attributable to RCRP publicity.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</a:rPr>
              <a:t>NHS and social care data challenges disaggregating RCRP impact from data.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</a:rPr>
              <a:t>Police predominantly signpost to 111, 111 option 2, SWAST, Social Care and VCSE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217C9A-2ED3-721E-4668-98D82D264DD6}"/>
              </a:ext>
            </a:extLst>
          </p:cNvPr>
          <p:cNvSpPr txBox="1"/>
          <p:nvPr/>
        </p:nvSpPr>
        <p:spPr>
          <a:xfrm>
            <a:off x="935594" y="1075204"/>
            <a:ext cx="10320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FF00"/>
                </a:solidFill>
              </a:rPr>
              <a:t>Phase 1 and 2 – Toolkit Triage</a:t>
            </a:r>
          </a:p>
        </p:txBody>
      </p:sp>
    </p:spTree>
    <p:extLst>
      <p:ext uri="{BB962C8B-B14F-4D97-AF65-F5344CB8AC3E}">
        <p14:creationId xmlns:p14="http://schemas.microsoft.com/office/powerpoint/2010/main" val="497776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2322C47-90F1-EB91-52ED-F34854CEE8DA}"/>
              </a:ext>
            </a:extLst>
          </p:cNvPr>
          <p:cNvGrpSpPr/>
          <p:nvPr/>
        </p:nvGrpSpPr>
        <p:grpSpPr>
          <a:xfrm>
            <a:off x="-9797" y="1"/>
            <a:ext cx="12211594" cy="6858000"/>
            <a:chOff x="-9797" y="0"/>
            <a:chExt cx="12211594" cy="763468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797" y="0"/>
              <a:ext cx="12211594" cy="7634689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5153111-F55A-86FA-DC4B-91D0BFA0B7DA}"/>
                </a:ext>
              </a:extLst>
            </p:cNvPr>
            <p:cNvSpPr txBox="1"/>
            <p:nvPr/>
          </p:nvSpPr>
          <p:spPr>
            <a:xfrm>
              <a:off x="2755075" y="213756"/>
              <a:ext cx="9310255" cy="5482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2600" dirty="0">
                  <a:solidFill>
                    <a:srgbClr val="4572C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Right Care Right Person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0517795-E195-2F8A-C623-AC1DE0575B0C}"/>
              </a:ext>
            </a:extLst>
          </p:cNvPr>
          <p:cNvSpPr txBox="1"/>
          <p:nvPr/>
        </p:nvSpPr>
        <p:spPr>
          <a:xfrm>
            <a:off x="935593" y="1075204"/>
            <a:ext cx="7842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FF00"/>
                </a:solidFill>
              </a:rPr>
              <a:t>Phase 3 – Officer Companion App for RCRP-Yes</a:t>
            </a:r>
          </a:p>
        </p:txBody>
      </p:sp>
      <p:pic>
        <p:nvPicPr>
          <p:cNvPr id="8" name="Picture 7" descr="A screenshot of a phone number&#10;&#10;Description automatically generated">
            <a:extLst>
              <a:ext uri="{FF2B5EF4-FFF2-40B4-BE49-F238E27FC236}">
                <a16:creationId xmlns:a16="http://schemas.microsoft.com/office/drawing/2014/main" id="{3ED96892-57FB-8667-B9FC-B59EBE2FAC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087" y="1759657"/>
            <a:ext cx="2172608" cy="376547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1E70771-E144-B60A-3A06-9EDB7AD82414}"/>
              </a:ext>
            </a:extLst>
          </p:cNvPr>
          <p:cNvSpPr txBox="1"/>
          <p:nvPr/>
        </p:nvSpPr>
        <p:spPr>
          <a:xfrm>
            <a:off x="1241087" y="5735782"/>
            <a:ext cx="2452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Officers’ mobile</a:t>
            </a:r>
          </a:p>
          <a:p>
            <a:r>
              <a:rPr lang="en-GB" dirty="0">
                <a:solidFill>
                  <a:schemeClr val="bg1"/>
                </a:solidFill>
              </a:rPr>
              <a:t>Device app.</a:t>
            </a:r>
          </a:p>
        </p:txBody>
      </p:sp>
      <p:pic>
        <p:nvPicPr>
          <p:cNvPr id="11" name="Picture 10" descr="A screenshot of a phone&#10;&#10;Description automatically generated">
            <a:extLst>
              <a:ext uri="{FF2B5EF4-FFF2-40B4-BE49-F238E27FC236}">
                <a16:creationId xmlns:a16="http://schemas.microsoft.com/office/drawing/2014/main" id="{C15BFEE8-6893-F034-4779-4BB5794A34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259" y="1780351"/>
            <a:ext cx="2164587" cy="376547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1B13710-B1DA-12F9-9BCC-A22ED82D3D61}"/>
              </a:ext>
            </a:extLst>
          </p:cNvPr>
          <p:cNvSpPr txBox="1"/>
          <p:nvPr/>
        </p:nvSpPr>
        <p:spPr>
          <a:xfrm>
            <a:off x="4335249" y="5677501"/>
            <a:ext cx="24521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Consultation and least restricted approach ethos.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17AFCB-C7C2-AB6E-C2C4-A5D446318D59}"/>
              </a:ext>
            </a:extLst>
          </p:cNvPr>
          <p:cNvSpPr txBox="1"/>
          <p:nvPr/>
        </p:nvSpPr>
        <p:spPr>
          <a:xfrm>
            <a:off x="7429411" y="5727758"/>
            <a:ext cx="46359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Significant inclusions: Support for police conversations about suicide. </a:t>
            </a:r>
            <a:r>
              <a:rPr lang="en-GB" b="1" dirty="0">
                <a:solidFill>
                  <a:schemeClr val="bg1"/>
                </a:solidFill>
              </a:rPr>
              <a:t>Voluntary</a:t>
            </a:r>
            <a:r>
              <a:rPr lang="en-GB" dirty="0">
                <a:solidFill>
                  <a:schemeClr val="bg1"/>
                </a:solidFill>
              </a:rPr>
              <a:t> patient handover form.</a:t>
            </a:r>
          </a:p>
        </p:txBody>
      </p:sp>
      <p:pic>
        <p:nvPicPr>
          <p:cNvPr id="19" name="Picture 18" descr="A screenshot of a computer&#10;&#10;Description automatically generated">
            <a:extLst>
              <a:ext uri="{FF2B5EF4-FFF2-40B4-BE49-F238E27FC236}">
                <a16:creationId xmlns:a16="http://schemas.microsoft.com/office/drawing/2014/main" id="{5A397A20-BCA7-3FDE-7150-5B67ECCBE8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0835" y="1228504"/>
            <a:ext cx="2107649" cy="3676005"/>
          </a:xfrm>
          <a:prstGeom prst="rect">
            <a:avLst/>
          </a:prstGeom>
        </p:spPr>
      </p:pic>
      <p:pic>
        <p:nvPicPr>
          <p:cNvPr id="14" name="Picture 13" descr="A screenshot of a questionnaire&#10;&#10;Description automatically generated">
            <a:extLst>
              <a:ext uri="{FF2B5EF4-FFF2-40B4-BE49-F238E27FC236}">
                <a16:creationId xmlns:a16="http://schemas.microsoft.com/office/drawing/2014/main" id="{2352FAC1-2505-25AD-8847-E6631E03CD9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411" y="1784362"/>
            <a:ext cx="2214176" cy="382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279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2322C47-90F1-EB91-52ED-F34854CEE8DA}"/>
              </a:ext>
            </a:extLst>
          </p:cNvPr>
          <p:cNvGrpSpPr/>
          <p:nvPr/>
        </p:nvGrpSpPr>
        <p:grpSpPr>
          <a:xfrm>
            <a:off x="0" y="0"/>
            <a:ext cx="12211594" cy="6858000"/>
            <a:chOff x="-9797" y="0"/>
            <a:chExt cx="12211594" cy="763468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797" y="0"/>
              <a:ext cx="12211594" cy="7634689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5153111-F55A-86FA-DC4B-91D0BFA0B7DA}"/>
                </a:ext>
              </a:extLst>
            </p:cNvPr>
            <p:cNvSpPr txBox="1"/>
            <p:nvPr/>
          </p:nvSpPr>
          <p:spPr>
            <a:xfrm>
              <a:off x="2755075" y="213756"/>
              <a:ext cx="9310255" cy="5482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2600" dirty="0">
                  <a:solidFill>
                    <a:srgbClr val="4572C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Right Care Right Person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93005A16-4FBD-4926-E037-629DFB296C54}"/>
              </a:ext>
            </a:extLst>
          </p:cNvPr>
          <p:cNvSpPr txBox="1"/>
          <p:nvPr/>
        </p:nvSpPr>
        <p:spPr>
          <a:xfrm>
            <a:off x="647427" y="703888"/>
            <a:ext cx="11427700" cy="654025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spcAft>
                <a:spcPts val="600"/>
              </a:spcAft>
              <a:buFont typeface="Arial"/>
              <a:buChar char="•"/>
            </a:pPr>
            <a:r>
              <a:rPr lang="en-GB" sz="3600" dirty="0">
                <a:solidFill>
                  <a:schemeClr val="bg1">
                    <a:lumMod val="95000"/>
                  </a:schemeClr>
                </a:solidFill>
                <a:ea typeface="Calibri" panose="020F0502020204030204" pitchFamily="34" charset="0"/>
                <a:cs typeface="Calibri"/>
              </a:rPr>
              <a:t>RCRP lessons so far! </a:t>
            </a:r>
          </a:p>
          <a:p>
            <a:pPr marL="914400" lvl="1" indent="-457200">
              <a:spcAft>
                <a:spcPts val="600"/>
              </a:spcAft>
              <a:buFont typeface="Arial"/>
              <a:buChar char="•"/>
            </a:pPr>
            <a:r>
              <a:rPr lang="en-GB" sz="2400" dirty="0">
                <a:solidFill>
                  <a:schemeClr val="bg1">
                    <a:lumMod val="95000"/>
                  </a:schemeClr>
                </a:solidFill>
                <a:ea typeface="Calibri" panose="020F0502020204030204" pitchFamily="34" charset="0"/>
                <a:cs typeface="Calibri"/>
              </a:rPr>
              <a:t>Use of plain language.</a:t>
            </a:r>
          </a:p>
          <a:p>
            <a:pPr marL="914400" lvl="1" indent="-457200">
              <a:spcAft>
                <a:spcPts val="600"/>
              </a:spcAft>
              <a:buFont typeface="Arial"/>
              <a:buChar char="•"/>
            </a:pPr>
            <a:r>
              <a:rPr lang="en-GB" sz="2400" dirty="0">
                <a:solidFill>
                  <a:schemeClr val="bg1">
                    <a:lumMod val="95000"/>
                  </a:schemeClr>
                </a:solidFill>
                <a:ea typeface="Calibri" panose="020F0502020204030204" pitchFamily="34" charset="0"/>
                <a:cs typeface="Calibri"/>
              </a:rPr>
              <a:t>Is it an “emergency” or “urgent”.</a:t>
            </a:r>
          </a:p>
          <a:p>
            <a:pPr marL="914400" lvl="1" indent="-457200">
              <a:spcAft>
                <a:spcPts val="600"/>
              </a:spcAft>
              <a:buFont typeface="Arial"/>
              <a:buChar char="•"/>
            </a:pPr>
            <a:r>
              <a:rPr lang="en-GB" sz="2400" dirty="0">
                <a:solidFill>
                  <a:schemeClr val="bg1">
                    <a:lumMod val="95000"/>
                  </a:schemeClr>
                </a:solidFill>
                <a:ea typeface="Calibri" panose="020F0502020204030204" pitchFamily="34" charset="0"/>
                <a:cs typeface="Calibri"/>
              </a:rPr>
              <a:t>Always best interests of a child – police car / uniform officer for PPP  v urgent multi agency or single service visit.</a:t>
            </a:r>
          </a:p>
          <a:p>
            <a:pPr marL="914400" lvl="1" indent="-457200">
              <a:spcAft>
                <a:spcPts val="600"/>
              </a:spcAft>
              <a:buFont typeface="Arial"/>
              <a:buChar char="•"/>
            </a:pPr>
            <a:r>
              <a:rPr lang="en-GB" sz="2400" dirty="0">
                <a:solidFill>
                  <a:schemeClr val="bg1">
                    <a:lumMod val="95000"/>
                  </a:schemeClr>
                </a:solidFill>
                <a:ea typeface="Calibri" panose="020F0502020204030204" pitchFamily="34" charset="0"/>
                <a:cs typeface="Calibri"/>
              </a:rPr>
              <a:t>Who can legally force entry? </a:t>
            </a:r>
          </a:p>
          <a:p>
            <a:pPr marL="914400" lvl="1" indent="-457200">
              <a:spcAft>
                <a:spcPts val="600"/>
              </a:spcAft>
              <a:buFont typeface="Arial"/>
              <a:buChar char="•"/>
            </a:pPr>
            <a:r>
              <a:rPr lang="en-GB" sz="2400" dirty="0">
                <a:solidFill>
                  <a:schemeClr val="bg1">
                    <a:lumMod val="95000"/>
                  </a:schemeClr>
                </a:solidFill>
                <a:ea typeface="Calibri" panose="020F0502020204030204" pitchFamily="34" charset="0"/>
                <a:cs typeface="Calibri"/>
              </a:rPr>
              <a:t>People collapsed at home is the biggest challenge.</a:t>
            </a:r>
          </a:p>
          <a:p>
            <a:pPr marL="914400" lvl="1" indent="-457200">
              <a:spcAft>
                <a:spcPts val="600"/>
              </a:spcAft>
              <a:buFont typeface="Arial"/>
              <a:buChar char="•"/>
            </a:pPr>
            <a:r>
              <a:rPr lang="en-GB" sz="2400" dirty="0">
                <a:solidFill>
                  <a:schemeClr val="bg1">
                    <a:lumMod val="95000"/>
                  </a:schemeClr>
                </a:solidFill>
                <a:ea typeface="Calibri" panose="020F0502020204030204" pitchFamily="34" charset="0"/>
                <a:cs typeface="Calibri"/>
              </a:rPr>
              <a:t>Public awareness of 111, 111 option 2.</a:t>
            </a:r>
          </a:p>
          <a:p>
            <a:pPr marL="914400" lvl="1" indent="-457200">
              <a:spcAft>
                <a:spcPts val="600"/>
              </a:spcAft>
              <a:buFont typeface="Arial"/>
              <a:buChar char="•"/>
            </a:pPr>
            <a:r>
              <a:rPr lang="en-GB" sz="2400" dirty="0">
                <a:solidFill>
                  <a:schemeClr val="bg1">
                    <a:lumMod val="95000"/>
                  </a:schemeClr>
                </a:solidFill>
                <a:ea typeface="Calibri" panose="020F0502020204030204" pitchFamily="34" charset="0"/>
                <a:cs typeface="Calibri"/>
              </a:rPr>
              <a:t>Police can signpost but not refer people to health options.</a:t>
            </a:r>
          </a:p>
          <a:p>
            <a:pPr marL="914400" lvl="1" indent="-457200">
              <a:spcAft>
                <a:spcPts val="600"/>
              </a:spcAft>
              <a:buFont typeface="Arial"/>
              <a:buChar char="•"/>
            </a:pPr>
            <a:r>
              <a:rPr lang="en-GB" sz="2400" dirty="0">
                <a:solidFill>
                  <a:schemeClr val="bg1">
                    <a:lumMod val="95000"/>
                  </a:schemeClr>
                </a:solidFill>
                <a:ea typeface="Calibri" panose="020F0502020204030204" pitchFamily="34" charset="0"/>
                <a:cs typeface="Calibri"/>
              </a:rPr>
              <a:t>Common signposting – SWAST, 999, 111, 111 option 2, GP, social care, MASH/MARU if a child..</a:t>
            </a:r>
          </a:p>
          <a:p>
            <a:pPr marL="914400" lvl="1" indent="-457200">
              <a:spcAft>
                <a:spcPts val="600"/>
              </a:spcAft>
              <a:buFont typeface="Arial"/>
              <a:buChar char="•"/>
            </a:pPr>
            <a:r>
              <a:rPr lang="en-GB" sz="2400" dirty="0">
                <a:solidFill>
                  <a:schemeClr val="bg1">
                    <a:lumMod val="95000"/>
                  </a:schemeClr>
                </a:solidFill>
                <a:ea typeface="Calibri" panose="020F0502020204030204" pitchFamily="34" charset="0"/>
                <a:cs typeface="Calibri"/>
              </a:rPr>
              <a:t>Police can’t “strong arm” someone into hospital for treatment.</a:t>
            </a:r>
          </a:p>
          <a:p>
            <a:pPr marL="914400" lvl="1" indent="-457200">
              <a:spcAft>
                <a:spcPts val="600"/>
              </a:spcAft>
              <a:buFont typeface="Arial"/>
              <a:buChar char="•"/>
            </a:pPr>
            <a:r>
              <a:rPr lang="en-GB" sz="2400" dirty="0">
                <a:solidFill>
                  <a:schemeClr val="bg1">
                    <a:lumMod val="95000"/>
                  </a:schemeClr>
                </a:solidFill>
                <a:ea typeface="Calibri" panose="020F0502020204030204" pitchFamily="34" charset="0"/>
                <a:cs typeface="Calibri"/>
              </a:rPr>
              <a:t>Police can only detain people to have a mental health act assessment. </a:t>
            </a:r>
          </a:p>
          <a:p>
            <a:pPr lvl="1">
              <a:spcAft>
                <a:spcPts val="600"/>
              </a:spcAft>
            </a:pPr>
            <a:endParaRPr lang="en-GB" sz="2800" dirty="0">
              <a:solidFill>
                <a:schemeClr val="bg1">
                  <a:lumMod val="95000"/>
                </a:schemeClr>
              </a:solidFill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2915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A409348-C3A2-9F32-F5B9-B95575FC2107}"/>
              </a:ext>
            </a:extLst>
          </p:cNvPr>
          <p:cNvSpPr/>
          <p:nvPr/>
        </p:nvSpPr>
        <p:spPr>
          <a:xfrm>
            <a:off x="2683822" y="1199408"/>
            <a:ext cx="3325091" cy="147254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9825BCC-C532-F9AC-AE07-BE028B6AB460}"/>
              </a:ext>
            </a:extLst>
          </p:cNvPr>
          <p:cNvGraphicFramePr/>
          <p:nvPr/>
        </p:nvGraphicFramePr>
        <p:xfrm>
          <a:off x="407108" y="881352"/>
          <a:ext cx="11166287" cy="5182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48B62F0-BC15-B648-667F-30CAA4A99A06}"/>
              </a:ext>
            </a:extLst>
          </p:cNvPr>
          <p:cNvSpPr txBox="1"/>
          <p:nvPr/>
        </p:nvSpPr>
        <p:spPr>
          <a:xfrm>
            <a:off x="3023118" y="235021"/>
            <a:ext cx="593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/>
              <a:t>Devon and Cornwall Isles of Scilly Right Care Right Person Systemic and Escalation Structure  </a:t>
            </a:r>
            <a:endParaRPr lang="en-GB" b="1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5C30A8-C4AC-5536-D34C-E01F8BAC9E8F}"/>
              </a:ext>
            </a:extLst>
          </p:cNvPr>
          <p:cNvSpPr txBox="1"/>
          <p:nvPr/>
        </p:nvSpPr>
        <p:spPr>
          <a:xfrm>
            <a:off x="9795851" y="382555"/>
            <a:ext cx="15688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Annex A to</a:t>
            </a:r>
          </a:p>
          <a:p>
            <a:r>
              <a:rPr lang="en-GB" sz="1100" dirty="0"/>
              <a:t>RCRP Escalation paper</a:t>
            </a:r>
          </a:p>
          <a:p>
            <a:r>
              <a:rPr lang="en-GB" sz="1100" dirty="0"/>
              <a:t>15 Jan 24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DFA24-A5C9-245A-F93B-CBC485650DDD}"/>
              </a:ext>
            </a:extLst>
          </p:cNvPr>
          <p:cNvCxnSpPr>
            <a:cxnSpLocks/>
          </p:cNvCxnSpPr>
          <p:nvPr/>
        </p:nvCxnSpPr>
        <p:spPr>
          <a:xfrm flipV="1">
            <a:off x="3224463" y="2418620"/>
            <a:ext cx="445169" cy="2309791"/>
          </a:xfrm>
          <a:prstGeom prst="line">
            <a:avLst/>
          </a:prstGeom>
          <a:ln>
            <a:solidFill>
              <a:schemeClr val="accent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BF6010C-E84D-4EAA-736E-42B62C811DC5}"/>
              </a:ext>
            </a:extLst>
          </p:cNvPr>
          <p:cNvCxnSpPr>
            <a:cxnSpLocks/>
          </p:cNvCxnSpPr>
          <p:nvPr/>
        </p:nvCxnSpPr>
        <p:spPr>
          <a:xfrm flipH="1" flipV="1">
            <a:off x="4042611" y="2418620"/>
            <a:ext cx="1010652" cy="1335233"/>
          </a:xfrm>
          <a:prstGeom prst="line">
            <a:avLst/>
          </a:prstGeom>
          <a:ln>
            <a:solidFill>
              <a:schemeClr val="accent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1A53532-80EB-1351-12FD-61EAA29F0512}"/>
              </a:ext>
            </a:extLst>
          </p:cNvPr>
          <p:cNvSpPr txBox="1"/>
          <p:nvPr/>
        </p:nvSpPr>
        <p:spPr>
          <a:xfrm>
            <a:off x="7949110" y="2006582"/>
            <a:ext cx="3441031" cy="55399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</a:rPr>
              <a:t>Community Safety Partnerships, Collaboration Partnership Groups and voluntary, community, third sector and lived experience groups.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217286-34D3-8A44-63B7-B9535FDD451D}"/>
              </a:ext>
            </a:extLst>
          </p:cNvPr>
          <p:cNvCxnSpPr>
            <a:cxnSpLocks/>
            <a:stCxn id="3" idx="1"/>
          </p:cNvCxnSpPr>
          <p:nvPr/>
        </p:nvCxnSpPr>
        <p:spPr>
          <a:xfrm flipH="1" flipV="1">
            <a:off x="4776537" y="2229047"/>
            <a:ext cx="3172573" cy="54534"/>
          </a:xfrm>
          <a:prstGeom prst="line">
            <a:avLst/>
          </a:prstGeom>
          <a:ln>
            <a:solidFill>
              <a:schemeClr val="accent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C4B8B96-5067-17B5-91FD-2C1086F95EB1}"/>
              </a:ext>
            </a:extLst>
          </p:cNvPr>
          <p:cNvCxnSpPr>
            <a:cxnSpLocks/>
          </p:cNvCxnSpPr>
          <p:nvPr/>
        </p:nvCxnSpPr>
        <p:spPr>
          <a:xfrm flipH="1" flipV="1">
            <a:off x="4547937" y="2418620"/>
            <a:ext cx="2294268" cy="1212656"/>
          </a:xfrm>
          <a:prstGeom prst="line">
            <a:avLst/>
          </a:prstGeom>
          <a:ln>
            <a:solidFill>
              <a:schemeClr val="accent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985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AAEC5CA80AD947BE20EA645990E60E" ma:contentTypeVersion="17" ma:contentTypeDescription="Create a new document." ma:contentTypeScope="" ma:versionID="495f47e4a0fd51b205f0c6b1e2db5d10">
  <xsd:schema xmlns:xsd="http://www.w3.org/2001/XMLSchema" xmlns:xs="http://www.w3.org/2001/XMLSchema" xmlns:p="http://schemas.microsoft.com/office/2006/metadata/properties" xmlns:ns2="ea4203a6-51c4-4811-9417-a2feb0cba9a0" xmlns:ns3="8f56a8d8-6591-4212-94a8-d0a8ff43b97d" targetNamespace="http://schemas.microsoft.com/office/2006/metadata/properties" ma:root="true" ma:fieldsID="e510b6e9706fb25cea4340e534668d93" ns2:_="" ns3:_="">
    <xsd:import namespace="ea4203a6-51c4-4811-9417-a2feb0cba9a0"/>
    <xsd:import namespace="8f56a8d8-6591-4212-94a8-d0a8ff43b9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4203a6-51c4-4811-9417-a2feb0cba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8c9f4854-2e4d-4f4b-8449-b664fa80dbc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56a8d8-6591-4212-94a8-d0a8ff43b97d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40079d09-e9fd-4f72-91b2-89828f67517d}" ma:internalName="TaxCatchAll" ma:showField="CatchAllData" ma:web="8f56a8d8-6591-4212-94a8-d0a8ff43b9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f56a8d8-6591-4212-94a8-d0a8ff43b97d">
      <UserInfo>
        <DisplayName>MAYHEW Glen 14314</DisplayName>
        <AccountId>13</AccountId>
        <AccountType/>
      </UserInfo>
    </SharedWithUsers>
    <TaxCatchAll xmlns="8f56a8d8-6591-4212-94a8-d0a8ff43b97d" xsi:nil="true"/>
    <lcf76f155ced4ddcb4097134ff3c332f xmlns="ea4203a6-51c4-4811-9417-a2feb0cba9a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28F0A0F-DA23-4D9F-81D6-3416A8B6C2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4203a6-51c4-4811-9417-a2feb0cba9a0"/>
    <ds:schemaRef ds:uri="8f56a8d8-6591-4212-94a8-d0a8ff43b9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B65688-E439-4F80-B80F-5B6D7AA7B5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770E0E-51D7-4141-8C46-CEE27507F5D1}">
  <ds:schemaRefs>
    <ds:schemaRef ds:uri="http://schemas.openxmlformats.org/package/2006/metadata/core-properties"/>
    <ds:schemaRef ds:uri="daaa7206-fae0-462b-9dec-52bd8b3b471b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824a9b12-c1c0-48e4-b3df-add013e13b40"/>
    <ds:schemaRef ds:uri="http://purl.org/dc/dcmitype/"/>
    <ds:schemaRef ds:uri="http://purl.org/dc/terms/"/>
    <ds:schemaRef ds:uri="8f56a8d8-6591-4212-94a8-d0a8ff43b97d"/>
    <ds:schemaRef ds:uri="ea4203a6-51c4-4811-9417-a2feb0cba9a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9352</TotalTime>
  <Words>605</Words>
  <Application>Microsoft Office PowerPoint</Application>
  <PresentationFormat>Widescreen</PresentationFormat>
  <Paragraphs>96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Dorset Police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Crawshaw, Timothy</dc:creator>
  <cp:lastModifiedBy>PATERSON Fergus 16298</cp:lastModifiedBy>
  <cp:revision>16</cp:revision>
  <dcterms:created xsi:type="dcterms:W3CDTF">2021-02-19T10:29:31Z</dcterms:created>
  <dcterms:modified xsi:type="dcterms:W3CDTF">2025-01-16T13:53:05Z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0x01010039AAEC5CA80AD947BE20EA645990E60E</vt:lpwstr>
  </property>
  <property fmtid="{D5CDD505-2E9C-101B-9397-08002B2CF9AE}" pid="3" name="MSIP_Label_ccbfa385-8296-4297-a9ac-837a1833737a_Enabled">
    <vt:lpwstr>true</vt:lpwstr>
  </property>
  <property fmtid="{D5CDD505-2E9C-101B-9397-08002B2CF9AE}" pid="4" name="MSIP_Label_ccbfa385-8296-4297-a9ac-837a1833737a_SetDate">
    <vt:lpwstr>2022-01-06T08:39:27Z</vt:lpwstr>
  </property>
  <property fmtid="{D5CDD505-2E9C-101B-9397-08002B2CF9AE}" pid="5" name="MSIP_Label_ccbfa385-8296-4297-a9ac-837a1833737a_Method">
    <vt:lpwstr>Standard</vt:lpwstr>
  </property>
  <property fmtid="{D5CDD505-2E9C-101B-9397-08002B2CF9AE}" pid="6" name="MSIP_Label_ccbfa385-8296-4297-a9ac-837a1833737a_Name">
    <vt:lpwstr>ccbfa385-8296-4297-a9ac-837a1833737a</vt:lpwstr>
  </property>
  <property fmtid="{D5CDD505-2E9C-101B-9397-08002B2CF9AE}" pid="7" name="MSIP_Label_ccbfa385-8296-4297-a9ac-837a1833737a_SiteId">
    <vt:lpwstr>4515d0c5-b418-4cfa-9741-222da68a18d7</vt:lpwstr>
  </property>
  <property fmtid="{D5CDD505-2E9C-101B-9397-08002B2CF9AE}" pid="8" name="MSIP_Label_ccbfa385-8296-4297-a9ac-837a1833737a_ActionId">
    <vt:lpwstr>455ce847-4f50-4d90-bb16-d5fe3c920165</vt:lpwstr>
  </property>
  <property fmtid="{D5CDD505-2E9C-101B-9397-08002B2CF9AE}" pid="9" name="MSIP_Label_ccbfa385-8296-4297-a9ac-837a1833737a_ContentBits">
    <vt:lpwstr>0</vt:lpwstr>
  </property>
  <property fmtid="{D5CDD505-2E9C-101B-9397-08002B2CF9AE}" pid="10" name="MediaServiceImageTags">
    <vt:lpwstr/>
  </property>
</Properties>
</file>