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5C52BC-AFD3-7778-A89B-1799C7D5D2EC}" v="4" dt="2024-08-13T14:21:26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Campbell" userId="S::natalie.campbell@devoncommunities.org.uk::95503914-f656-431b-90f3-483ea84a788b" providerId="AD" clId="Web-{B25C52BC-AFD3-7778-A89B-1799C7D5D2EC}"/>
    <pc:docChg chg="modSld">
      <pc:chgData name="Natalie Campbell" userId="S::natalie.campbell@devoncommunities.org.uk::95503914-f656-431b-90f3-483ea84a788b" providerId="AD" clId="Web-{B25C52BC-AFD3-7778-A89B-1799C7D5D2EC}" dt="2024-08-13T14:21:26.051" v="1"/>
      <pc:docMkLst>
        <pc:docMk/>
      </pc:docMkLst>
      <pc:sldChg chg="delSp">
        <pc:chgData name="Natalie Campbell" userId="S::natalie.campbell@devoncommunities.org.uk::95503914-f656-431b-90f3-483ea84a788b" providerId="AD" clId="Web-{B25C52BC-AFD3-7778-A89B-1799C7D5D2EC}" dt="2024-08-13T14:21:23.661" v="0"/>
        <pc:sldMkLst>
          <pc:docMk/>
          <pc:sldMk cId="1168065648" sldId="258"/>
        </pc:sldMkLst>
        <pc:picChg chg="del">
          <ac:chgData name="Natalie Campbell" userId="S::natalie.campbell@devoncommunities.org.uk::95503914-f656-431b-90f3-483ea84a788b" providerId="AD" clId="Web-{B25C52BC-AFD3-7778-A89B-1799C7D5D2EC}" dt="2024-08-13T14:21:23.661" v="0"/>
          <ac:picMkLst>
            <pc:docMk/>
            <pc:sldMk cId="1168065648" sldId="258"/>
            <ac:picMk id="3" creationId="{099AD1AD-F078-D130-EF1E-D6401F404033}"/>
          </ac:picMkLst>
        </pc:picChg>
      </pc:sldChg>
      <pc:sldChg chg="delSp">
        <pc:chgData name="Natalie Campbell" userId="S::natalie.campbell@devoncommunities.org.uk::95503914-f656-431b-90f3-483ea84a788b" providerId="AD" clId="Web-{B25C52BC-AFD3-7778-A89B-1799C7D5D2EC}" dt="2024-08-13T14:21:26.051" v="1"/>
        <pc:sldMkLst>
          <pc:docMk/>
          <pc:sldMk cId="1748580743" sldId="259"/>
        </pc:sldMkLst>
        <pc:picChg chg="del">
          <ac:chgData name="Natalie Campbell" userId="S::natalie.campbell@devoncommunities.org.uk::95503914-f656-431b-90f3-483ea84a788b" providerId="AD" clId="Web-{B25C52BC-AFD3-7778-A89B-1799C7D5D2EC}" dt="2024-08-13T14:21:26.051" v="1"/>
          <ac:picMkLst>
            <pc:docMk/>
            <pc:sldMk cId="1748580743" sldId="259"/>
            <ac:picMk id="3" creationId="{CA09AF50-FD17-B8B7-B950-96BD15CF03CA}"/>
          </ac:picMkLst>
        </pc:picChg>
      </pc:sldChg>
    </pc:docChg>
  </pc:docChgLst>
  <pc:docChgLst>
    <pc:chgData clId="Web-{B25C52BC-AFD3-7778-A89B-1799C7D5D2EC}"/>
    <pc:docChg chg="modSld">
      <pc:chgData name="" userId="" providerId="" clId="Web-{B25C52BC-AFD3-7778-A89B-1799C7D5D2EC}" dt="2024-08-13T14:21:20.332" v="1"/>
      <pc:docMkLst>
        <pc:docMk/>
      </pc:docMkLst>
      <pc:sldChg chg="delSp">
        <pc:chgData name="" userId="" providerId="" clId="Web-{B25C52BC-AFD3-7778-A89B-1799C7D5D2EC}" dt="2024-08-13T14:21:15.738" v="0"/>
        <pc:sldMkLst>
          <pc:docMk/>
          <pc:sldMk cId="109857222" sldId="256"/>
        </pc:sldMkLst>
        <pc:picChg chg="del">
          <ac:chgData name="" userId="" providerId="" clId="Web-{B25C52BC-AFD3-7778-A89B-1799C7D5D2EC}" dt="2024-08-13T14:21:15.738" v="0"/>
          <ac:picMkLst>
            <pc:docMk/>
            <pc:sldMk cId="109857222" sldId="256"/>
            <ac:picMk id="2" creationId="{EE438C52-8F5C-5B75-424C-C1E14B2717D7}"/>
          </ac:picMkLst>
        </pc:picChg>
      </pc:sldChg>
      <pc:sldChg chg="delSp">
        <pc:chgData name="" userId="" providerId="" clId="Web-{B25C52BC-AFD3-7778-A89B-1799C7D5D2EC}" dt="2024-08-13T14:21:20.332" v="1"/>
        <pc:sldMkLst>
          <pc:docMk/>
          <pc:sldMk cId="1654006241" sldId="257"/>
        </pc:sldMkLst>
        <pc:picChg chg="del">
          <ac:chgData name="" userId="" providerId="" clId="Web-{B25C52BC-AFD3-7778-A89B-1799C7D5D2EC}" dt="2024-08-13T14:21:20.332" v="1"/>
          <ac:picMkLst>
            <pc:docMk/>
            <pc:sldMk cId="1654006241" sldId="257"/>
            <ac:picMk id="3" creationId="{758B4F43-2178-18C0-1574-B8132EC92B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D8DA07BE-D65F-2B76-7F0C-060A726C9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4646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in a black suit&#10;&#10;Description automatically generated">
            <a:extLst>
              <a:ext uri="{FF2B5EF4-FFF2-40B4-BE49-F238E27FC236}">
                <a16:creationId xmlns:a16="http://schemas.microsoft.com/office/drawing/2014/main" id="{F20E0AE3-9233-F47C-F26D-E932A1C74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46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00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ollage of images of a person and a bus&#10;&#10;Description automatically generated">
            <a:extLst>
              <a:ext uri="{FF2B5EF4-FFF2-40B4-BE49-F238E27FC236}">
                <a16:creationId xmlns:a16="http://schemas.microsoft.com/office/drawing/2014/main" id="{3D2F0F25-9AD4-8FD3-FA70-B95B0DD09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6"/>
            <a:ext cx="12182707" cy="68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6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and person shaking hands&#10;&#10;Description automatically generated">
            <a:extLst>
              <a:ext uri="{FF2B5EF4-FFF2-40B4-BE49-F238E27FC236}">
                <a16:creationId xmlns:a16="http://schemas.microsoft.com/office/drawing/2014/main" id="{1BFC0F9C-FDA6-2504-52E6-C32FB0644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566"/>
            <a:ext cx="12201292" cy="686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58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map of england with red pointers&#10;&#10;Description automatically generated">
            <a:extLst>
              <a:ext uri="{FF2B5EF4-FFF2-40B4-BE49-F238E27FC236}">
                <a16:creationId xmlns:a16="http://schemas.microsoft.com/office/drawing/2014/main" id="{98BBF781-32F6-319D-0446-80D53D0B4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46"/>
            <a:ext cx="121827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0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C789633-7BB2-BBC0-C37E-0E632ECDF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46" y="-7954"/>
            <a:ext cx="12210585" cy="686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706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56a8d8-6591-4212-94a8-d0a8ff43b97d" xsi:nil="true"/>
    <lcf76f155ced4ddcb4097134ff3c332f xmlns="ea4203a6-51c4-4811-9417-a2feb0cba9a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AAEC5CA80AD947BE20EA645990E60E" ma:contentTypeVersion="17" ma:contentTypeDescription="Create a new document." ma:contentTypeScope="" ma:versionID="495f47e4a0fd51b205f0c6b1e2db5d10">
  <xsd:schema xmlns:xsd="http://www.w3.org/2001/XMLSchema" xmlns:xs="http://www.w3.org/2001/XMLSchema" xmlns:p="http://schemas.microsoft.com/office/2006/metadata/properties" xmlns:ns2="ea4203a6-51c4-4811-9417-a2feb0cba9a0" xmlns:ns3="8f56a8d8-6591-4212-94a8-d0a8ff43b97d" targetNamespace="http://schemas.microsoft.com/office/2006/metadata/properties" ma:root="true" ma:fieldsID="e510b6e9706fb25cea4340e534668d93" ns2:_="" ns3:_="">
    <xsd:import namespace="ea4203a6-51c4-4811-9417-a2feb0cba9a0"/>
    <xsd:import namespace="8f56a8d8-6591-4212-94a8-d0a8ff43b9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4203a6-51c4-4811-9417-a2feb0cba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8c9f4854-2e4d-4f4b-8449-b664fa80db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6a8d8-6591-4212-94a8-d0a8ff43b97d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0079d09-e9fd-4f72-91b2-89828f67517d}" ma:internalName="TaxCatchAll" ma:showField="CatchAllData" ma:web="8f56a8d8-6591-4212-94a8-d0a8ff43b9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5B7B6C-5D14-469C-A9B2-0A9167E7FB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133AF2-0E6E-4DF7-A641-D5E633F355EF}">
  <ds:schemaRefs>
    <ds:schemaRef ds:uri="http://schemas.microsoft.com/office/2006/metadata/properties"/>
    <ds:schemaRef ds:uri="http://schemas.microsoft.com/office/infopath/2007/PartnerControls"/>
    <ds:schemaRef ds:uri="8f56a8d8-6591-4212-94a8-d0a8ff43b97d"/>
    <ds:schemaRef ds:uri="ea4203a6-51c4-4811-9417-a2feb0cba9a0"/>
  </ds:schemaRefs>
</ds:datastoreItem>
</file>

<file path=customXml/itemProps3.xml><?xml version="1.0" encoding="utf-8"?>
<ds:datastoreItem xmlns:ds="http://schemas.openxmlformats.org/officeDocument/2006/customXml" ds:itemID="{8C33DCDD-186C-4FC2-A6BE-388B67D9B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4203a6-51c4-4811-9417-a2feb0cba9a0"/>
    <ds:schemaRef ds:uri="8f56a8d8-6591-4212-94a8-d0a8ff43b9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30</cp:revision>
  <dcterms:created xsi:type="dcterms:W3CDTF">2024-08-07T13:08:07Z</dcterms:created>
  <dcterms:modified xsi:type="dcterms:W3CDTF">2024-08-13T14:21:36Z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0x01010039AAEC5CA80AD947BE20EA645990E60E</vt:lpwstr>
  </property>
  <property fmtid="{D5CDD505-2E9C-101B-9397-08002B2CF9AE}" pid="3" name="MediaServiceImageTags">
    <vt:lpwstr/>
  </property>
</Properties>
</file>