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5"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1A3FA7-7668-4AE8-BD77-91C7C72BEAD3}"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392959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1A3FA7-7668-4AE8-BD77-91C7C72BEAD3}"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18756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1A3FA7-7668-4AE8-BD77-91C7C72BEAD3}"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418892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1A3FA7-7668-4AE8-BD77-91C7C72BEAD3}"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240349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1A3FA7-7668-4AE8-BD77-91C7C72BEAD3}" type="datetimeFigureOut">
              <a:rPr lang="en-GB" smtClean="0"/>
              <a:t>21/11/2017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287864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1A3FA7-7668-4AE8-BD77-91C7C72BEAD3}"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52806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1A3FA7-7668-4AE8-BD77-91C7C72BEAD3}" type="datetimeFigureOut">
              <a:rPr lang="en-GB" smtClean="0"/>
              <a:t>21/11/2017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236186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1A3FA7-7668-4AE8-BD77-91C7C72BEAD3}" type="datetimeFigureOut">
              <a:rPr lang="en-GB" smtClean="0"/>
              <a:t>21/11/2017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367237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A3FA7-7668-4AE8-BD77-91C7C72BEAD3}" type="datetimeFigureOut">
              <a:rPr lang="en-GB" smtClean="0"/>
              <a:t>21/11/2017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34057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A3FA7-7668-4AE8-BD77-91C7C72BEAD3}"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3853403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A3FA7-7668-4AE8-BD77-91C7C72BEAD3}" type="datetimeFigureOut">
              <a:rPr lang="en-GB" smtClean="0"/>
              <a:t>21/11/2017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08CB7B-C309-496D-9B33-E08413349461}" type="slidenum">
              <a:rPr lang="en-GB" smtClean="0"/>
              <a:t>‹#›</a:t>
            </a:fld>
            <a:endParaRPr lang="en-GB"/>
          </a:p>
        </p:txBody>
      </p:sp>
    </p:spTree>
    <p:extLst>
      <p:ext uri="{BB962C8B-B14F-4D97-AF65-F5344CB8AC3E}">
        <p14:creationId xmlns:p14="http://schemas.microsoft.com/office/powerpoint/2010/main" val="261833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A3FA7-7668-4AE8-BD77-91C7C72BEAD3}" type="datetimeFigureOut">
              <a:rPr lang="en-GB" smtClean="0"/>
              <a:t>21/11/2017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8CB7B-C309-496D-9B33-E08413349461}" type="slidenum">
              <a:rPr lang="en-GB" smtClean="0"/>
              <a:t>‹#›</a:t>
            </a:fld>
            <a:endParaRPr lang="en-GB"/>
          </a:p>
        </p:txBody>
      </p:sp>
    </p:spTree>
    <p:extLst>
      <p:ext uri="{BB962C8B-B14F-4D97-AF65-F5344CB8AC3E}">
        <p14:creationId xmlns:p14="http://schemas.microsoft.com/office/powerpoint/2010/main" val="1569680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656183"/>
          </a:xfrm>
        </p:spPr>
        <p:txBody>
          <a:bodyPr>
            <a:noAutofit/>
          </a:bodyPr>
          <a:lstStyle/>
          <a:p>
            <a:pPr algn="l"/>
            <a:r>
              <a:rPr lang="en-GB" sz="2800" dirty="0" smtClean="0">
                <a:latin typeface="Arial" panose="020B0604020202020204" pitchFamily="34" charset="0"/>
                <a:cs typeface="Arial" panose="020B0604020202020204" pitchFamily="34" charset="0"/>
              </a:rPr>
              <a:t>1,491 Miles from the nearest continent and home to just 300 people in one Village at the foot of an active Volcano!  Tristan da Cunha is the World’s most remote Island.</a:t>
            </a:r>
            <a:endParaRPr lang="en-GB"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132856"/>
            <a:ext cx="6876256" cy="4320480"/>
          </a:xfrm>
          <a:prstGeom prst="rect">
            <a:avLst/>
          </a:prstGeom>
        </p:spPr>
      </p:pic>
    </p:spTree>
    <p:extLst>
      <p:ext uri="{BB962C8B-B14F-4D97-AF65-F5344CB8AC3E}">
        <p14:creationId xmlns:p14="http://schemas.microsoft.com/office/powerpoint/2010/main" val="1507853086"/>
      </p:ext>
    </p:extLst>
  </p:cSld>
  <p:clrMapOvr>
    <a:masterClrMapping/>
  </p:clrMapOvr>
  <mc:AlternateContent xmlns:mc="http://schemas.openxmlformats.org/markup-compatibility/2006">
    <mc:Choice xmlns:p14="http://schemas.microsoft.com/office/powerpoint/2010/main" Requires="p14">
      <p:transition spd="med" p14:dur="700" advClick="0" advTm="90000">
        <p:fade/>
      </p:transition>
    </mc:Choice>
    <mc:Fallback>
      <p:transition spd="med" advClick="0" advTm="9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Snow Wardens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096114"/>
            <a:ext cx="3499029" cy="25202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616394"/>
            <a:ext cx="6444208" cy="2861409"/>
          </a:xfrm>
          <a:prstGeom prst="rect">
            <a:avLst/>
          </a:prstGeom>
        </p:spPr>
      </p:pic>
    </p:spTree>
    <p:extLst>
      <p:ext uri="{BB962C8B-B14F-4D97-AF65-F5344CB8AC3E}">
        <p14:creationId xmlns:p14="http://schemas.microsoft.com/office/powerpoint/2010/main" val="628495145"/>
      </p:ext>
    </p:extLst>
  </p:cSld>
  <p:clrMapOvr>
    <a:masterClrMapping/>
  </p:clrMapOvr>
  <mc:AlternateContent xmlns:mc="http://schemas.openxmlformats.org/markup-compatibility/2006">
    <mc:Choice xmlns:p14="http://schemas.microsoft.com/office/powerpoint/2010/main" Requires="p14">
      <p:transition spd="slow" p14:dur="3400" advClick="0" advTm="60000">
        <p14:reveal/>
      </p:transition>
    </mc:Choice>
    <mc:Fallback>
      <p:transition spd="slow" advClick="0" advTm="6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 Wardens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540" y="1772816"/>
            <a:ext cx="4176464" cy="36949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63" y="1772816"/>
            <a:ext cx="4358386" cy="3615049"/>
          </a:xfrm>
          <a:prstGeom prst="rect">
            <a:avLst/>
          </a:prstGeom>
        </p:spPr>
      </p:pic>
    </p:spTree>
    <p:extLst>
      <p:ext uri="{BB962C8B-B14F-4D97-AF65-F5344CB8AC3E}">
        <p14:creationId xmlns:p14="http://schemas.microsoft.com/office/powerpoint/2010/main" val="2187119681"/>
      </p:ext>
    </p:extLst>
  </p:cSld>
  <p:clrMapOvr>
    <a:masterClrMapping/>
  </p:clrMapOvr>
  <mc:AlternateContent xmlns:mc="http://schemas.openxmlformats.org/markup-compatibility/2006">
    <mc:Choice xmlns:p14="http://schemas.microsoft.com/office/powerpoint/2010/main" Requires="p14">
      <p:transition spd="slow" p14:dur="3400" advClick="0" advTm="60000">
        <p14:reveal/>
      </p:transition>
    </mc:Choice>
    <mc:Fallback>
      <p:transition spd="slow" advClick="0" advTm="6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60" y="476672"/>
            <a:ext cx="8475383" cy="5832648"/>
          </a:xfrm>
          <a:prstGeom prst="rect">
            <a:avLst/>
          </a:prstGeom>
        </p:spPr>
      </p:pic>
    </p:spTree>
    <p:extLst>
      <p:ext uri="{BB962C8B-B14F-4D97-AF65-F5344CB8AC3E}">
        <p14:creationId xmlns:p14="http://schemas.microsoft.com/office/powerpoint/2010/main" val="476695919"/>
      </p:ext>
    </p:extLst>
  </p:cSld>
  <p:clrMapOvr>
    <a:masterClrMapping/>
  </p:clrMapOvr>
  <mc:AlternateContent xmlns:mc="http://schemas.openxmlformats.org/markup-compatibility/2006">
    <mc:Choice xmlns:p14="http://schemas.microsoft.com/office/powerpoint/2010/main" Requires="p14">
      <p:transition spd="slow" p14:dur="3400" advClick="0" advTm="60000">
        <p14:reveal/>
      </p:transition>
    </mc:Choice>
    <mc:Fallback>
      <p:transition spd="slow" advClick="0" advTm="6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556792"/>
            <a:ext cx="8064896" cy="3888432"/>
          </a:xfrm>
          <a:prstGeom prst="rect">
            <a:avLst/>
          </a:prstGeom>
        </p:spPr>
      </p:pic>
    </p:spTree>
    <p:extLst>
      <p:ext uri="{BB962C8B-B14F-4D97-AF65-F5344CB8AC3E}">
        <p14:creationId xmlns:p14="http://schemas.microsoft.com/office/powerpoint/2010/main" val="908484731"/>
      </p:ext>
    </p:extLst>
  </p:cSld>
  <p:clrMapOvr>
    <a:masterClrMapping/>
  </p:clrMapOvr>
  <mc:AlternateContent xmlns:mc="http://schemas.openxmlformats.org/markup-compatibility/2006">
    <mc:Choice xmlns:p14="http://schemas.microsoft.com/office/powerpoint/2010/main" Requires="p14">
      <p:transition spd="slow" p14:dur="3400" advClick="0" advTm="60000">
        <p14:reveal/>
      </p:transition>
    </mc:Choice>
    <mc:Fallback>
      <p:transition spd="slow" advClick="0" advTm="6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Strategy </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84" t="14030" r="49355" b="78238"/>
          <a:stretch/>
        </p:blipFill>
        <p:spPr bwMode="auto">
          <a:xfrm>
            <a:off x="683569" y="1124744"/>
            <a:ext cx="3960439" cy="177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098" t="35043" r="22784" b="55195"/>
          <a:stretch/>
        </p:blipFill>
        <p:spPr bwMode="auto">
          <a:xfrm>
            <a:off x="683569" y="2894842"/>
            <a:ext cx="7845307" cy="95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74" t="14030" r="7336" b="78238"/>
          <a:stretch/>
        </p:blipFill>
        <p:spPr bwMode="auto">
          <a:xfrm>
            <a:off x="4427984" y="1124744"/>
            <a:ext cx="4100893" cy="177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329" t="84142" r="49126" b="8749"/>
          <a:stretch/>
        </p:blipFill>
        <p:spPr bwMode="auto">
          <a:xfrm>
            <a:off x="4634021" y="3850331"/>
            <a:ext cx="3910278" cy="159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998" t="84142" r="7334" b="7929"/>
          <a:stretch/>
        </p:blipFill>
        <p:spPr bwMode="auto">
          <a:xfrm>
            <a:off x="688870" y="3846949"/>
            <a:ext cx="3934744" cy="159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276423"/>
      </p:ext>
    </p:extLst>
  </p:cSld>
  <p:clrMapOvr>
    <a:masterClrMapping/>
  </p:clrMapOvr>
  <mc:AlternateContent xmlns:mc="http://schemas.openxmlformats.org/markup-compatibility/2006">
    <mc:Choice xmlns:p14="http://schemas.microsoft.com/office/powerpoint/2010/main" Requires="p14">
      <p:transition spd="slow" p14:dur="3400" advClick="0" advTm="60000">
        <p14:reveal/>
      </p:transition>
    </mc:Choice>
    <mc:Fallback>
      <p:transition spd="slow" advClick="0" advTm="6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Community Strategy</a:t>
            </a:r>
            <a:endParaRPr lang="en-GB" dirty="0"/>
          </a:p>
        </p:txBody>
      </p:sp>
      <p:sp>
        <p:nvSpPr>
          <p:cNvPr id="3" name="Content Placeholder 2"/>
          <p:cNvSpPr>
            <a:spLocks noGrp="1"/>
          </p:cNvSpPr>
          <p:nvPr>
            <p:ph idx="1"/>
          </p:nvPr>
        </p:nvSpPr>
        <p:spPr>
          <a:xfrm>
            <a:off x="395536" y="1124745"/>
            <a:ext cx="8291264" cy="2304256"/>
          </a:xfrm>
        </p:spPr>
        <p:txBody>
          <a:bodyPr/>
          <a:lstStyle/>
          <a:p>
            <a:pPr marL="0" indent="0">
              <a:buNone/>
            </a:pPr>
            <a:r>
              <a:rPr lang="en-GB" dirty="0">
                <a:solidFill>
                  <a:srgbClr val="000000"/>
                </a:solidFill>
              </a:rPr>
              <a:t>Our vision for Devon’s communities to have </a:t>
            </a:r>
            <a:r>
              <a:rPr lang="en-GB" b="0" i="1" u="none" strike="noStrike" baseline="0" dirty="0" smtClean="0">
                <a:solidFill>
                  <a:srgbClr val="0077C9"/>
                </a:solidFill>
                <a:latin typeface="Calibri,Italic"/>
              </a:rPr>
              <a:t>“Flourishing people and communities that are strong, kind,</a:t>
            </a:r>
          </a:p>
          <a:p>
            <a:pPr marL="0" indent="0">
              <a:buNone/>
            </a:pPr>
            <a:r>
              <a:rPr lang="en-GB" b="0" i="1" u="none" strike="noStrike" baseline="0" dirty="0" smtClean="0">
                <a:solidFill>
                  <a:srgbClr val="0077C9"/>
                </a:solidFill>
                <a:latin typeface="Calibri,Italic"/>
              </a:rPr>
              <a:t>compassionate and safe.”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284984"/>
            <a:ext cx="7294835" cy="29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221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63</Words>
  <Application>Microsoft Office PowerPoint</Application>
  <PresentationFormat>On-screen Show (4:3)</PresentationFormat>
  <Paragraphs>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1,491 Miles from the nearest continent and home to just 300 people in one Village at the foot of an active Volcano!  Tristan da Cunha is the World’s most remote Island.</vt:lpstr>
      <vt:lpstr>Snow Wardens </vt:lpstr>
      <vt:lpstr>Road Wardens </vt:lpstr>
      <vt:lpstr>PowerPoint Presentation</vt:lpstr>
      <vt:lpstr>PowerPoint Presentation</vt:lpstr>
      <vt:lpstr>Community Strategy </vt:lpstr>
      <vt:lpstr>Community Strategy</vt:lpstr>
    </vt:vector>
  </TitlesOfParts>
  <Company>Devon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1,491 Miles from the nearest continent and home to just 300 people in one Village at the foot</dc:title>
  <dc:creator>Alison Boyd</dc:creator>
  <cp:lastModifiedBy>Alison Boyd</cp:lastModifiedBy>
  <cp:revision>10</cp:revision>
  <dcterms:created xsi:type="dcterms:W3CDTF">2017-11-21T14:30:12Z</dcterms:created>
  <dcterms:modified xsi:type="dcterms:W3CDTF">2017-11-21T15:56:05Z</dcterms:modified>
</cp:coreProperties>
</file>