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24" r:id="rId12"/>
    <p:sldId id="257" r:id="rId13"/>
    <p:sldId id="258" r:id="rId14"/>
    <p:sldId id="264" r:id="rId15"/>
    <p:sldId id="263" r:id="rId16"/>
    <p:sldId id="311" r:id="rId17"/>
    <p:sldId id="317" r:id="rId18"/>
    <p:sldId id="271" r:id="rId19"/>
    <p:sldId id="270" r:id="rId20"/>
    <p:sldId id="269" r:id="rId21"/>
    <p:sldId id="272" r:id="rId22"/>
    <p:sldId id="274" r:id="rId23"/>
    <p:sldId id="273" r:id="rId24"/>
    <p:sldId id="260" r:id="rId25"/>
    <p:sldId id="279" r:id="rId26"/>
    <p:sldId id="291" r:id="rId27"/>
    <p:sldId id="275" r:id="rId28"/>
    <p:sldId id="276" r:id="rId29"/>
    <p:sldId id="331" r:id="rId30"/>
    <p:sldId id="277" r:id="rId31"/>
    <p:sldId id="319" r:id="rId32"/>
    <p:sldId id="320" r:id="rId33"/>
    <p:sldId id="321" r:id="rId34"/>
    <p:sldId id="322" r:id="rId35"/>
    <p:sldId id="325" r:id="rId36"/>
    <p:sldId id="326" r:id="rId37"/>
    <p:sldId id="327" r:id="rId38"/>
    <p:sldId id="323" r:id="rId39"/>
    <p:sldId id="328" r:id="rId40"/>
    <p:sldId id="330" r:id="rId41"/>
    <p:sldId id="329" r:id="rId42"/>
    <p:sldId id="332" r:id="rId43"/>
    <p:sldId id="333" r:id="rId44"/>
    <p:sldId id="336" r:id="rId45"/>
    <p:sldId id="337" r:id="rId46"/>
    <p:sldId id="335" r:id="rId47"/>
    <p:sldId id="3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4554E-76E1-4A6F-A8CC-F97904655BE9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55472-73B9-4E23-A829-70E13DAD7C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43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55472-73B9-4E23-A829-70E13DAD7C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03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711994C7-EB7E-4A4E-9D44-D51E821164FE}"/>
              </a:ext>
            </a:extLst>
          </p:cNvPr>
          <p:cNvSpPr/>
          <p:nvPr userDrawn="1"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6" name="Picture 5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6E25B261-661D-4AA5-A473-790CBE629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5000">
              <a:schemeClr val="bg2">
                <a:tint val="83000"/>
                <a:satMod val="320000"/>
              </a:schemeClr>
            </a:gs>
            <a:gs pos="11000">
              <a:schemeClr val="bg2">
                <a:shade val="15000"/>
                <a:satMod val="320000"/>
              </a:schemeClr>
            </a:gs>
            <a:gs pos="6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3C6023-775A-4183-B928-49BAD7D1A83A}" type="datetimeFigureOut">
              <a:rPr lang="en-GB" smtClean="0"/>
              <a:t>29/11/2017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744B8B-887B-4CF8-9C30-EE54B42F08D0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904ABC-F9D1-4D50-9C05-9E2FC81AE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1" y="0"/>
            <a:ext cx="9144000" cy="68484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 descr="flood warning signs - Google Search - Internet Explorer 16012016 144116.bm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4B8B-887B-4CF8-9C30-EE54B42F08D0}" type="slidenum">
              <a:rPr lang="en-GB" smtClean="0"/>
              <a:t>1</a:t>
            </a:fld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C8BD1F-F0EB-4B42-A04E-12E71E72145D}"/>
              </a:ext>
            </a:extLst>
          </p:cNvPr>
          <p:cNvSpPr/>
          <p:nvPr/>
        </p:nvSpPr>
        <p:spPr>
          <a:xfrm>
            <a:off x="4414581" y="39329"/>
            <a:ext cx="3657779" cy="5594555"/>
          </a:xfrm>
          <a:custGeom>
            <a:avLst/>
            <a:gdLst>
              <a:gd name="connsiteX0" fmla="*/ 2261522 w 3657779"/>
              <a:gd name="connsiteY0" fmla="*/ 0 h 5594555"/>
              <a:gd name="connsiteX1" fmla="*/ 2153367 w 3657779"/>
              <a:gd name="connsiteY1" fmla="*/ 88490 h 5594555"/>
              <a:gd name="connsiteX2" fmla="*/ 2094374 w 3657779"/>
              <a:gd name="connsiteY2" fmla="*/ 108155 h 5594555"/>
              <a:gd name="connsiteX3" fmla="*/ 2035380 w 3657779"/>
              <a:gd name="connsiteY3" fmla="*/ 137652 h 5594555"/>
              <a:gd name="connsiteX4" fmla="*/ 1956722 w 3657779"/>
              <a:gd name="connsiteY4" fmla="*/ 147484 h 5594555"/>
              <a:gd name="connsiteX5" fmla="*/ 1897729 w 3657779"/>
              <a:gd name="connsiteY5" fmla="*/ 167148 h 5594555"/>
              <a:gd name="connsiteX6" fmla="*/ 1858400 w 3657779"/>
              <a:gd name="connsiteY6" fmla="*/ 226142 h 5594555"/>
              <a:gd name="connsiteX7" fmla="*/ 1858400 w 3657779"/>
              <a:gd name="connsiteY7" fmla="*/ 314632 h 5594555"/>
              <a:gd name="connsiteX8" fmla="*/ 1828903 w 3657779"/>
              <a:gd name="connsiteY8" fmla="*/ 344129 h 5594555"/>
              <a:gd name="connsiteX9" fmla="*/ 1819071 w 3657779"/>
              <a:gd name="connsiteY9" fmla="*/ 373626 h 5594555"/>
              <a:gd name="connsiteX10" fmla="*/ 1838735 w 3657779"/>
              <a:gd name="connsiteY10" fmla="*/ 471948 h 5594555"/>
              <a:gd name="connsiteX11" fmla="*/ 1868232 w 3657779"/>
              <a:gd name="connsiteY11" fmla="*/ 570271 h 5594555"/>
              <a:gd name="connsiteX12" fmla="*/ 1878064 w 3657779"/>
              <a:gd name="connsiteY12" fmla="*/ 943897 h 5594555"/>
              <a:gd name="connsiteX13" fmla="*/ 1848567 w 3657779"/>
              <a:gd name="connsiteY13" fmla="*/ 1101213 h 5594555"/>
              <a:gd name="connsiteX14" fmla="*/ 1838735 w 3657779"/>
              <a:gd name="connsiteY14" fmla="*/ 1130710 h 5594555"/>
              <a:gd name="connsiteX15" fmla="*/ 1819071 w 3657779"/>
              <a:gd name="connsiteY15" fmla="*/ 1160206 h 5594555"/>
              <a:gd name="connsiteX16" fmla="*/ 1809238 w 3657779"/>
              <a:gd name="connsiteY16" fmla="*/ 1258529 h 5594555"/>
              <a:gd name="connsiteX17" fmla="*/ 1789574 w 3657779"/>
              <a:gd name="connsiteY17" fmla="*/ 1356852 h 5594555"/>
              <a:gd name="connsiteX18" fmla="*/ 1769909 w 3657779"/>
              <a:gd name="connsiteY18" fmla="*/ 1386348 h 5594555"/>
              <a:gd name="connsiteX19" fmla="*/ 1740413 w 3657779"/>
              <a:gd name="connsiteY19" fmla="*/ 1494503 h 5594555"/>
              <a:gd name="connsiteX20" fmla="*/ 1730580 w 3657779"/>
              <a:gd name="connsiteY20" fmla="*/ 1524000 h 5594555"/>
              <a:gd name="connsiteX21" fmla="*/ 1701084 w 3657779"/>
              <a:gd name="connsiteY21" fmla="*/ 1533832 h 5594555"/>
              <a:gd name="connsiteX22" fmla="*/ 1661754 w 3657779"/>
              <a:gd name="connsiteY22" fmla="*/ 1553497 h 5594555"/>
              <a:gd name="connsiteX23" fmla="*/ 1563432 w 3657779"/>
              <a:gd name="connsiteY23" fmla="*/ 1573161 h 5594555"/>
              <a:gd name="connsiteX24" fmla="*/ 1297961 w 3657779"/>
              <a:gd name="connsiteY24" fmla="*/ 1573161 h 5594555"/>
              <a:gd name="connsiteX25" fmla="*/ 1268464 w 3657779"/>
              <a:gd name="connsiteY25" fmla="*/ 1592826 h 5594555"/>
              <a:gd name="connsiteX26" fmla="*/ 1209471 w 3657779"/>
              <a:gd name="connsiteY26" fmla="*/ 1602658 h 5594555"/>
              <a:gd name="connsiteX27" fmla="*/ 1150477 w 3657779"/>
              <a:gd name="connsiteY27" fmla="*/ 1622323 h 5594555"/>
              <a:gd name="connsiteX28" fmla="*/ 1140645 w 3657779"/>
              <a:gd name="connsiteY28" fmla="*/ 1651819 h 5594555"/>
              <a:gd name="connsiteX29" fmla="*/ 1130813 w 3657779"/>
              <a:gd name="connsiteY29" fmla="*/ 1691148 h 5594555"/>
              <a:gd name="connsiteX30" fmla="*/ 1111148 w 3657779"/>
              <a:gd name="connsiteY30" fmla="*/ 1730477 h 5594555"/>
              <a:gd name="connsiteX31" fmla="*/ 1101316 w 3657779"/>
              <a:gd name="connsiteY31" fmla="*/ 1759974 h 5594555"/>
              <a:gd name="connsiteX32" fmla="*/ 1091484 w 3657779"/>
              <a:gd name="connsiteY32" fmla="*/ 1799303 h 5594555"/>
              <a:gd name="connsiteX33" fmla="*/ 1052154 w 3657779"/>
              <a:gd name="connsiteY33" fmla="*/ 1858297 h 5594555"/>
              <a:gd name="connsiteX34" fmla="*/ 1032490 w 3657779"/>
              <a:gd name="connsiteY34" fmla="*/ 1887794 h 5594555"/>
              <a:gd name="connsiteX35" fmla="*/ 973496 w 3657779"/>
              <a:gd name="connsiteY35" fmla="*/ 1936955 h 5594555"/>
              <a:gd name="connsiteX36" fmla="*/ 845677 w 3657779"/>
              <a:gd name="connsiteY36" fmla="*/ 1946787 h 5594555"/>
              <a:gd name="connsiteX37" fmla="*/ 708025 w 3657779"/>
              <a:gd name="connsiteY37" fmla="*/ 1986116 h 5594555"/>
              <a:gd name="connsiteX38" fmla="*/ 688361 w 3657779"/>
              <a:gd name="connsiteY38" fmla="*/ 2015613 h 5594555"/>
              <a:gd name="connsiteX39" fmla="*/ 619535 w 3657779"/>
              <a:gd name="connsiteY39" fmla="*/ 2084439 h 5594555"/>
              <a:gd name="connsiteX40" fmla="*/ 580206 w 3657779"/>
              <a:gd name="connsiteY40" fmla="*/ 2143432 h 5594555"/>
              <a:gd name="connsiteX41" fmla="*/ 560542 w 3657779"/>
              <a:gd name="connsiteY41" fmla="*/ 2172929 h 5594555"/>
              <a:gd name="connsiteX42" fmla="*/ 531045 w 3657779"/>
              <a:gd name="connsiteY42" fmla="*/ 2300748 h 5594555"/>
              <a:gd name="connsiteX43" fmla="*/ 521213 w 3657779"/>
              <a:gd name="connsiteY43" fmla="*/ 2330245 h 5594555"/>
              <a:gd name="connsiteX44" fmla="*/ 501548 w 3657779"/>
              <a:gd name="connsiteY44" fmla="*/ 2359742 h 5594555"/>
              <a:gd name="connsiteX45" fmla="*/ 501548 w 3657779"/>
              <a:gd name="connsiteY45" fmla="*/ 2467897 h 5594555"/>
              <a:gd name="connsiteX46" fmla="*/ 511380 w 3657779"/>
              <a:gd name="connsiteY46" fmla="*/ 2507226 h 5594555"/>
              <a:gd name="connsiteX47" fmla="*/ 540877 w 3657779"/>
              <a:gd name="connsiteY47" fmla="*/ 2526890 h 5594555"/>
              <a:gd name="connsiteX48" fmla="*/ 501548 w 3657779"/>
              <a:gd name="connsiteY48" fmla="*/ 2654710 h 5594555"/>
              <a:gd name="connsiteX49" fmla="*/ 472051 w 3657779"/>
              <a:gd name="connsiteY49" fmla="*/ 2664542 h 5594555"/>
              <a:gd name="connsiteX50" fmla="*/ 462219 w 3657779"/>
              <a:gd name="connsiteY50" fmla="*/ 2713703 h 5594555"/>
              <a:gd name="connsiteX51" fmla="*/ 442554 w 3657779"/>
              <a:gd name="connsiteY51" fmla="*/ 2772697 h 5594555"/>
              <a:gd name="connsiteX52" fmla="*/ 432722 w 3657779"/>
              <a:gd name="connsiteY52" fmla="*/ 2910348 h 5594555"/>
              <a:gd name="connsiteX53" fmla="*/ 413058 w 3657779"/>
              <a:gd name="connsiteY53" fmla="*/ 2989006 h 5594555"/>
              <a:gd name="connsiteX54" fmla="*/ 403225 w 3657779"/>
              <a:gd name="connsiteY54" fmla="*/ 3018503 h 5594555"/>
              <a:gd name="connsiteX55" fmla="*/ 363896 w 3657779"/>
              <a:gd name="connsiteY55" fmla="*/ 3077497 h 5594555"/>
              <a:gd name="connsiteX56" fmla="*/ 344232 w 3657779"/>
              <a:gd name="connsiteY56" fmla="*/ 3106994 h 5594555"/>
              <a:gd name="connsiteX57" fmla="*/ 314735 w 3657779"/>
              <a:gd name="connsiteY57" fmla="*/ 3136490 h 5594555"/>
              <a:gd name="connsiteX58" fmla="*/ 314735 w 3657779"/>
              <a:gd name="connsiteY58" fmla="*/ 3215148 h 5594555"/>
              <a:gd name="connsiteX59" fmla="*/ 304903 w 3657779"/>
              <a:gd name="connsiteY59" fmla="*/ 3303639 h 5594555"/>
              <a:gd name="connsiteX60" fmla="*/ 334400 w 3657779"/>
              <a:gd name="connsiteY60" fmla="*/ 3392129 h 5594555"/>
              <a:gd name="connsiteX61" fmla="*/ 344232 w 3657779"/>
              <a:gd name="connsiteY61" fmla="*/ 3421626 h 5594555"/>
              <a:gd name="connsiteX62" fmla="*/ 324567 w 3657779"/>
              <a:gd name="connsiteY62" fmla="*/ 3480619 h 5594555"/>
              <a:gd name="connsiteX63" fmla="*/ 314735 w 3657779"/>
              <a:gd name="connsiteY63" fmla="*/ 3529781 h 5594555"/>
              <a:gd name="connsiteX64" fmla="*/ 285238 w 3657779"/>
              <a:gd name="connsiteY64" fmla="*/ 3559277 h 5594555"/>
              <a:gd name="connsiteX65" fmla="*/ 275406 w 3657779"/>
              <a:gd name="connsiteY65" fmla="*/ 3588774 h 5594555"/>
              <a:gd name="connsiteX66" fmla="*/ 245909 w 3657779"/>
              <a:gd name="connsiteY66" fmla="*/ 3608439 h 5594555"/>
              <a:gd name="connsiteX67" fmla="*/ 186916 w 3657779"/>
              <a:gd name="connsiteY67" fmla="*/ 3657600 h 5594555"/>
              <a:gd name="connsiteX68" fmla="*/ 177084 w 3657779"/>
              <a:gd name="connsiteY68" fmla="*/ 3696929 h 5594555"/>
              <a:gd name="connsiteX69" fmla="*/ 137754 w 3657779"/>
              <a:gd name="connsiteY69" fmla="*/ 3755923 h 5594555"/>
              <a:gd name="connsiteX70" fmla="*/ 118090 w 3657779"/>
              <a:gd name="connsiteY70" fmla="*/ 3785419 h 5594555"/>
              <a:gd name="connsiteX71" fmla="*/ 78761 w 3657779"/>
              <a:gd name="connsiteY71" fmla="*/ 3844413 h 5594555"/>
              <a:gd name="connsiteX72" fmla="*/ 59096 w 3657779"/>
              <a:gd name="connsiteY72" fmla="*/ 3873910 h 5594555"/>
              <a:gd name="connsiteX73" fmla="*/ 29600 w 3657779"/>
              <a:gd name="connsiteY73" fmla="*/ 3893574 h 5594555"/>
              <a:gd name="connsiteX74" fmla="*/ 9935 w 3657779"/>
              <a:gd name="connsiteY74" fmla="*/ 3952568 h 5594555"/>
              <a:gd name="connsiteX75" fmla="*/ 9935 w 3657779"/>
              <a:gd name="connsiteY75" fmla="*/ 4011561 h 5594555"/>
              <a:gd name="connsiteX76" fmla="*/ 9935 w 3657779"/>
              <a:gd name="connsiteY76" fmla="*/ 4237703 h 5594555"/>
              <a:gd name="connsiteX77" fmla="*/ 19767 w 3657779"/>
              <a:gd name="connsiteY77" fmla="*/ 4296697 h 5594555"/>
              <a:gd name="connsiteX78" fmla="*/ 49264 w 3657779"/>
              <a:gd name="connsiteY78" fmla="*/ 4326194 h 5594555"/>
              <a:gd name="connsiteX79" fmla="*/ 98425 w 3657779"/>
              <a:gd name="connsiteY79" fmla="*/ 4375355 h 5594555"/>
              <a:gd name="connsiteX80" fmla="*/ 127922 w 3657779"/>
              <a:gd name="connsiteY80" fmla="*/ 4463845 h 5594555"/>
              <a:gd name="connsiteX81" fmla="*/ 137754 w 3657779"/>
              <a:gd name="connsiteY81" fmla="*/ 4493342 h 5594555"/>
              <a:gd name="connsiteX82" fmla="*/ 196748 w 3657779"/>
              <a:gd name="connsiteY82" fmla="*/ 4552336 h 5594555"/>
              <a:gd name="connsiteX83" fmla="*/ 226245 w 3657779"/>
              <a:gd name="connsiteY83" fmla="*/ 4572000 h 5594555"/>
              <a:gd name="connsiteX84" fmla="*/ 285238 w 3657779"/>
              <a:gd name="connsiteY84" fmla="*/ 4591665 h 5594555"/>
              <a:gd name="connsiteX85" fmla="*/ 540877 w 3657779"/>
              <a:gd name="connsiteY85" fmla="*/ 4611329 h 5594555"/>
              <a:gd name="connsiteX86" fmla="*/ 658864 w 3657779"/>
              <a:gd name="connsiteY86" fmla="*/ 4650658 h 5594555"/>
              <a:gd name="connsiteX87" fmla="*/ 688361 w 3657779"/>
              <a:gd name="connsiteY87" fmla="*/ 4660490 h 5594555"/>
              <a:gd name="connsiteX88" fmla="*/ 717858 w 3657779"/>
              <a:gd name="connsiteY88" fmla="*/ 4670323 h 5594555"/>
              <a:gd name="connsiteX89" fmla="*/ 747354 w 3657779"/>
              <a:gd name="connsiteY89" fmla="*/ 4729316 h 5594555"/>
              <a:gd name="connsiteX90" fmla="*/ 757187 w 3657779"/>
              <a:gd name="connsiteY90" fmla="*/ 4758813 h 5594555"/>
              <a:gd name="connsiteX91" fmla="*/ 826013 w 3657779"/>
              <a:gd name="connsiteY91" fmla="*/ 4837471 h 5594555"/>
              <a:gd name="connsiteX92" fmla="*/ 835845 w 3657779"/>
              <a:gd name="connsiteY92" fmla="*/ 4866968 h 5594555"/>
              <a:gd name="connsiteX93" fmla="*/ 875174 w 3657779"/>
              <a:gd name="connsiteY93" fmla="*/ 4925961 h 5594555"/>
              <a:gd name="connsiteX94" fmla="*/ 894838 w 3657779"/>
              <a:gd name="connsiteY94" fmla="*/ 4955458 h 5594555"/>
              <a:gd name="connsiteX95" fmla="*/ 924335 w 3657779"/>
              <a:gd name="connsiteY95" fmla="*/ 4984955 h 5594555"/>
              <a:gd name="connsiteX96" fmla="*/ 934167 w 3657779"/>
              <a:gd name="connsiteY96" fmla="*/ 5014452 h 5594555"/>
              <a:gd name="connsiteX97" fmla="*/ 993161 w 3657779"/>
              <a:gd name="connsiteY97" fmla="*/ 5053781 h 5594555"/>
              <a:gd name="connsiteX98" fmla="*/ 1061987 w 3657779"/>
              <a:gd name="connsiteY98" fmla="*/ 5132439 h 5594555"/>
              <a:gd name="connsiteX99" fmla="*/ 1091484 w 3657779"/>
              <a:gd name="connsiteY99" fmla="*/ 5142271 h 5594555"/>
              <a:gd name="connsiteX100" fmla="*/ 1150477 w 3657779"/>
              <a:gd name="connsiteY100" fmla="*/ 5171768 h 5594555"/>
              <a:gd name="connsiteX101" fmla="*/ 1179974 w 3657779"/>
              <a:gd name="connsiteY101" fmla="*/ 5191432 h 5594555"/>
              <a:gd name="connsiteX102" fmla="*/ 1219303 w 3657779"/>
              <a:gd name="connsiteY102" fmla="*/ 5201265 h 5594555"/>
              <a:gd name="connsiteX103" fmla="*/ 1248800 w 3657779"/>
              <a:gd name="connsiteY103" fmla="*/ 5211097 h 5594555"/>
              <a:gd name="connsiteX104" fmla="*/ 1268464 w 3657779"/>
              <a:gd name="connsiteY104" fmla="*/ 5240594 h 5594555"/>
              <a:gd name="connsiteX105" fmla="*/ 1297961 w 3657779"/>
              <a:gd name="connsiteY105" fmla="*/ 5250426 h 5594555"/>
              <a:gd name="connsiteX106" fmla="*/ 1327458 w 3657779"/>
              <a:gd name="connsiteY106" fmla="*/ 5270090 h 5594555"/>
              <a:gd name="connsiteX107" fmla="*/ 1347122 w 3657779"/>
              <a:gd name="connsiteY107" fmla="*/ 5299587 h 5594555"/>
              <a:gd name="connsiteX108" fmla="*/ 1376619 w 3657779"/>
              <a:gd name="connsiteY108" fmla="*/ 5319252 h 5594555"/>
              <a:gd name="connsiteX109" fmla="*/ 1415948 w 3657779"/>
              <a:gd name="connsiteY109" fmla="*/ 5378245 h 5594555"/>
              <a:gd name="connsiteX110" fmla="*/ 1435613 w 3657779"/>
              <a:gd name="connsiteY110" fmla="*/ 5407742 h 5594555"/>
              <a:gd name="connsiteX111" fmla="*/ 1474942 w 3657779"/>
              <a:gd name="connsiteY111" fmla="*/ 5427406 h 5594555"/>
              <a:gd name="connsiteX112" fmla="*/ 1504438 w 3657779"/>
              <a:gd name="connsiteY112" fmla="*/ 5447071 h 5594555"/>
              <a:gd name="connsiteX113" fmla="*/ 1533935 w 3657779"/>
              <a:gd name="connsiteY113" fmla="*/ 5456903 h 5594555"/>
              <a:gd name="connsiteX114" fmla="*/ 1553600 w 3657779"/>
              <a:gd name="connsiteY114" fmla="*/ 5486400 h 5594555"/>
              <a:gd name="connsiteX115" fmla="*/ 1583096 w 3657779"/>
              <a:gd name="connsiteY115" fmla="*/ 5496232 h 5594555"/>
              <a:gd name="connsiteX116" fmla="*/ 1622425 w 3657779"/>
              <a:gd name="connsiteY116" fmla="*/ 5535561 h 5594555"/>
              <a:gd name="connsiteX117" fmla="*/ 1651922 w 3657779"/>
              <a:gd name="connsiteY117" fmla="*/ 5555226 h 5594555"/>
              <a:gd name="connsiteX118" fmla="*/ 1691251 w 3657779"/>
              <a:gd name="connsiteY118" fmla="*/ 5584723 h 5594555"/>
              <a:gd name="connsiteX119" fmla="*/ 1720748 w 3657779"/>
              <a:gd name="connsiteY119" fmla="*/ 5594555 h 5594555"/>
              <a:gd name="connsiteX120" fmla="*/ 1779742 w 3657779"/>
              <a:gd name="connsiteY120" fmla="*/ 5584723 h 5594555"/>
              <a:gd name="connsiteX121" fmla="*/ 1789574 w 3657779"/>
              <a:gd name="connsiteY121" fmla="*/ 5555226 h 5594555"/>
              <a:gd name="connsiteX122" fmla="*/ 1819071 w 3657779"/>
              <a:gd name="connsiteY122" fmla="*/ 5535561 h 5594555"/>
              <a:gd name="connsiteX123" fmla="*/ 1828903 w 3657779"/>
              <a:gd name="connsiteY123" fmla="*/ 5506065 h 5594555"/>
              <a:gd name="connsiteX124" fmla="*/ 1848567 w 3657779"/>
              <a:gd name="connsiteY124" fmla="*/ 5437239 h 5594555"/>
              <a:gd name="connsiteX125" fmla="*/ 1868232 w 3657779"/>
              <a:gd name="connsiteY125" fmla="*/ 5407742 h 5594555"/>
              <a:gd name="connsiteX126" fmla="*/ 1897729 w 3657779"/>
              <a:gd name="connsiteY126" fmla="*/ 5220929 h 5594555"/>
              <a:gd name="connsiteX127" fmla="*/ 1887896 w 3657779"/>
              <a:gd name="connsiteY127" fmla="*/ 5142271 h 5594555"/>
              <a:gd name="connsiteX128" fmla="*/ 1868232 w 3657779"/>
              <a:gd name="connsiteY128" fmla="*/ 5112774 h 5594555"/>
              <a:gd name="connsiteX129" fmla="*/ 1848567 w 3657779"/>
              <a:gd name="connsiteY129" fmla="*/ 5073445 h 5594555"/>
              <a:gd name="connsiteX130" fmla="*/ 1838735 w 3657779"/>
              <a:gd name="connsiteY130" fmla="*/ 5043948 h 5594555"/>
              <a:gd name="connsiteX131" fmla="*/ 1819071 w 3657779"/>
              <a:gd name="connsiteY131" fmla="*/ 5014452 h 5594555"/>
              <a:gd name="connsiteX132" fmla="*/ 1769909 w 3657779"/>
              <a:gd name="connsiteY132" fmla="*/ 4925961 h 5594555"/>
              <a:gd name="connsiteX133" fmla="*/ 1740413 w 3657779"/>
              <a:gd name="connsiteY133" fmla="*/ 4916129 h 5594555"/>
              <a:gd name="connsiteX134" fmla="*/ 1710916 w 3657779"/>
              <a:gd name="connsiteY134" fmla="*/ 4857136 h 5594555"/>
              <a:gd name="connsiteX135" fmla="*/ 1681419 w 3657779"/>
              <a:gd name="connsiteY135" fmla="*/ 4847303 h 5594555"/>
              <a:gd name="connsiteX136" fmla="*/ 1671587 w 3657779"/>
              <a:gd name="connsiteY136" fmla="*/ 4817806 h 5594555"/>
              <a:gd name="connsiteX137" fmla="*/ 1642090 w 3657779"/>
              <a:gd name="connsiteY137" fmla="*/ 4798142 h 5594555"/>
              <a:gd name="connsiteX138" fmla="*/ 1612593 w 3657779"/>
              <a:gd name="connsiteY138" fmla="*/ 4768645 h 5594555"/>
              <a:gd name="connsiteX139" fmla="*/ 1592929 w 3657779"/>
              <a:gd name="connsiteY139" fmla="*/ 4739148 h 5594555"/>
              <a:gd name="connsiteX140" fmla="*/ 1563432 w 3657779"/>
              <a:gd name="connsiteY140" fmla="*/ 4729316 h 5594555"/>
              <a:gd name="connsiteX141" fmla="*/ 1533935 w 3657779"/>
              <a:gd name="connsiteY141" fmla="*/ 4709652 h 5594555"/>
              <a:gd name="connsiteX142" fmla="*/ 1474942 w 3657779"/>
              <a:gd name="connsiteY142" fmla="*/ 4660490 h 5594555"/>
              <a:gd name="connsiteX143" fmla="*/ 1465109 w 3657779"/>
              <a:gd name="connsiteY143" fmla="*/ 4630994 h 5594555"/>
              <a:gd name="connsiteX144" fmla="*/ 1474942 w 3657779"/>
              <a:gd name="connsiteY144" fmla="*/ 4591665 h 5594555"/>
              <a:gd name="connsiteX145" fmla="*/ 1917393 w 3657779"/>
              <a:gd name="connsiteY145" fmla="*/ 4601497 h 5594555"/>
              <a:gd name="connsiteX146" fmla="*/ 2379509 w 3657779"/>
              <a:gd name="connsiteY146" fmla="*/ 4601497 h 5594555"/>
              <a:gd name="connsiteX147" fmla="*/ 2438503 w 3657779"/>
              <a:gd name="connsiteY147" fmla="*/ 4581832 h 5594555"/>
              <a:gd name="connsiteX148" fmla="*/ 2468000 w 3657779"/>
              <a:gd name="connsiteY148" fmla="*/ 4572000 h 5594555"/>
              <a:gd name="connsiteX149" fmla="*/ 2497496 w 3657779"/>
              <a:gd name="connsiteY149" fmla="*/ 4552336 h 5594555"/>
              <a:gd name="connsiteX150" fmla="*/ 2556490 w 3657779"/>
              <a:gd name="connsiteY150" fmla="*/ 4513006 h 5594555"/>
              <a:gd name="connsiteX151" fmla="*/ 2595819 w 3657779"/>
              <a:gd name="connsiteY151" fmla="*/ 4454013 h 5594555"/>
              <a:gd name="connsiteX152" fmla="*/ 2605651 w 3657779"/>
              <a:gd name="connsiteY152" fmla="*/ 4424516 h 5594555"/>
              <a:gd name="connsiteX153" fmla="*/ 2625316 w 3657779"/>
              <a:gd name="connsiteY153" fmla="*/ 4395019 h 5594555"/>
              <a:gd name="connsiteX154" fmla="*/ 2595819 w 3657779"/>
              <a:gd name="connsiteY154" fmla="*/ 4267200 h 5594555"/>
              <a:gd name="connsiteX155" fmla="*/ 2576154 w 3657779"/>
              <a:gd name="connsiteY155" fmla="*/ 4208206 h 5594555"/>
              <a:gd name="connsiteX156" fmla="*/ 2507329 w 3657779"/>
              <a:gd name="connsiteY156" fmla="*/ 4178710 h 5594555"/>
              <a:gd name="connsiteX157" fmla="*/ 2458167 w 3657779"/>
              <a:gd name="connsiteY157" fmla="*/ 4109884 h 5594555"/>
              <a:gd name="connsiteX158" fmla="*/ 2418838 w 3657779"/>
              <a:gd name="connsiteY158" fmla="*/ 4050890 h 5594555"/>
              <a:gd name="connsiteX159" fmla="*/ 2359845 w 3657779"/>
              <a:gd name="connsiteY159" fmla="*/ 4021394 h 5594555"/>
              <a:gd name="connsiteX160" fmla="*/ 2330348 w 3657779"/>
              <a:gd name="connsiteY160" fmla="*/ 4011561 h 5594555"/>
              <a:gd name="connsiteX161" fmla="*/ 2300851 w 3657779"/>
              <a:gd name="connsiteY161" fmla="*/ 3991897 h 5594555"/>
              <a:gd name="connsiteX162" fmla="*/ 2251690 w 3657779"/>
              <a:gd name="connsiteY162" fmla="*/ 3982065 h 5594555"/>
              <a:gd name="connsiteX163" fmla="*/ 2182864 w 3657779"/>
              <a:gd name="connsiteY163" fmla="*/ 3952568 h 5594555"/>
              <a:gd name="connsiteX164" fmla="*/ 2153367 w 3657779"/>
              <a:gd name="connsiteY164" fmla="*/ 3942736 h 5594555"/>
              <a:gd name="connsiteX165" fmla="*/ 2005884 w 3657779"/>
              <a:gd name="connsiteY165" fmla="*/ 3913239 h 5594555"/>
              <a:gd name="connsiteX166" fmla="*/ 1976387 w 3657779"/>
              <a:gd name="connsiteY166" fmla="*/ 3893574 h 5594555"/>
              <a:gd name="connsiteX167" fmla="*/ 1956722 w 3657779"/>
              <a:gd name="connsiteY167" fmla="*/ 3834581 h 5594555"/>
              <a:gd name="connsiteX168" fmla="*/ 1966554 w 3657779"/>
              <a:gd name="connsiteY168" fmla="*/ 3795252 h 5594555"/>
              <a:gd name="connsiteX169" fmla="*/ 1976387 w 3657779"/>
              <a:gd name="connsiteY169" fmla="*/ 3765755 h 5594555"/>
              <a:gd name="connsiteX170" fmla="*/ 1986219 w 3657779"/>
              <a:gd name="connsiteY170" fmla="*/ 3529781 h 5594555"/>
              <a:gd name="connsiteX171" fmla="*/ 2005884 w 3657779"/>
              <a:gd name="connsiteY171" fmla="*/ 3470787 h 5594555"/>
              <a:gd name="connsiteX172" fmla="*/ 2035380 w 3657779"/>
              <a:gd name="connsiteY172" fmla="*/ 3451123 h 5594555"/>
              <a:gd name="connsiteX173" fmla="*/ 2045213 w 3657779"/>
              <a:gd name="connsiteY173" fmla="*/ 3421626 h 5594555"/>
              <a:gd name="connsiteX174" fmla="*/ 2104206 w 3657779"/>
              <a:gd name="connsiteY174" fmla="*/ 3372465 h 5594555"/>
              <a:gd name="connsiteX175" fmla="*/ 2143535 w 3657779"/>
              <a:gd name="connsiteY175" fmla="*/ 3323303 h 5594555"/>
              <a:gd name="connsiteX176" fmla="*/ 2163200 w 3657779"/>
              <a:gd name="connsiteY176" fmla="*/ 3293806 h 5594555"/>
              <a:gd name="connsiteX177" fmla="*/ 2222193 w 3657779"/>
              <a:gd name="connsiteY177" fmla="*/ 3254477 h 5594555"/>
              <a:gd name="connsiteX178" fmla="*/ 2251690 w 3657779"/>
              <a:gd name="connsiteY178" fmla="*/ 3234813 h 5594555"/>
              <a:gd name="connsiteX179" fmla="*/ 2310684 w 3657779"/>
              <a:gd name="connsiteY179" fmla="*/ 3185652 h 5594555"/>
              <a:gd name="connsiteX180" fmla="*/ 2340180 w 3657779"/>
              <a:gd name="connsiteY180" fmla="*/ 3175819 h 5594555"/>
              <a:gd name="connsiteX181" fmla="*/ 2399174 w 3657779"/>
              <a:gd name="connsiteY181" fmla="*/ 3146323 h 5594555"/>
              <a:gd name="connsiteX182" fmla="*/ 2458167 w 3657779"/>
              <a:gd name="connsiteY182" fmla="*/ 3106994 h 5594555"/>
              <a:gd name="connsiteX183" fmla="*/ 2507329 w 3657779"/>
              <a:gd name="connsiteY183" fmla="*/ 3048000 h 5594555"/>
              <a:gd name="connsiteX184" fmla="*/ 2517161 w 3657779"/>
              <a:gd name="connsiteY184" fmla="*/ 3018503 h 5594555"/>
              <a:gd name="connsiteX185" fmla="*/ 2546658 w 3657779"/>
              <a:gd name="connsiteY185" fmla="*/ 2989006 h 5594555"/>
              <a:gd name="connsiteX186" fmla="*/ 2566322 w 3657779"/>
              <a:gd name="connsiteY186" fmla="*/ 2959510 h 5594555"/>
              <a:gd name="connsiteX187" fmla="*/ 2576154 w 3657779"/>
              <a:gd name="connsiteY187" fmla="*/ 2930013 h 5594555"/>
              <a:gd name="connsiteX188" fmla="*/ 2595819 w 3657779"/>
              <a:gd name="connsiteY188" fmla="*/ 2890684 h 5594555"/>
              <a:gd name="connsiteX189" fmla="*/ 2605651 w 3657779"/>
              <a:gd name="connsiteY189" fmla="*/ 2851355 h 5594555"/>
              <a:gd name="connsiteX190" fmla="*/ 2615484 w 3657779"/>
              <a:gd name="connsiteY190" fmla="*/ 2821858 h 5594555"/>
              <a:gd name="connsiteX191" fmla="*/ 2635148 w 3657779"/>
              <a:gd name="connsiteY191" fmla="*/ 2723536 h 5594555"/>
              <a:gd name="connsiteX192" fmla="*/ 2664645 w 3657779"/>
              <a:gd name="connsiteY192" fmla="*/ 2654710 h 5594555"/>
              <a:gd name="connsiteX193" fmla="*/ 2694142 w 3657779"/>
              <a:gd name="connsiteY193" fmla="*/ 2595716 h 5594555"/>
              <a:gd name="connsiteX194" fmla="*/ 2743303 w 3657779"/>
              <a:gd name="connsiteY194" fmla="*/ 2487561 h 5594555"/>
              <a:gd name="connsiteX195" fmla="*/ 2753135 w 3657779"/>
              <a:gd name="connsiteY195" fmla="*/ 2428568 h 5594555"/>
              <a:gd name="connsiteX196" fmla="*/ 2772800 w 3657779"/>
              <a:gd name="connsiteY196" fmla="*/ 2399071 h 5594555"/>
              <a:gd name="connsiteX197" fmla="*/ 2782632 w 3657779"/>
              <a:gd name="connsiteY197" fmla="*/ 2369574 h 5594555"/>
              <a:gd name="connsiteX198" fmla="*/ 2753135 w 3657779"/>
              <a:gd name="connsiteY198" fmla="*/ 2212258 h 5594555"/>
              <a:gd name="connsiteX199" fmla="*/ 2733471 w 3657779"/>
              <a:gd name="connsiteY199" fmla="*/ 2143432 h 5594555"/>
              <a:gd name="connsiteX200" fmla="*/ 2713806 w 3657779"/>
              <a:gd name="connsiteY200" fmla="*/ 1799303 h 5594555"/>
              <a:gd name="connsiteX201" fmla="*/ 2703974 w 3657779"/>
              <a:gd name="connsiteY201" fmla="*/ 1769806 h 5594555"/>
              <a:gd name="connsiteX202" fmla="*/ 2684309 w 3657779"/>
              <a:gd name="connsiteY202" fmla="*/ 1671484 h 5594555"/>
              <a:gd name="connsiteX203" fmla="*/ 2694142 w 3657779"/>
              <a:gd name="connsiteY203" fmla="*/ 1533832 h 5594555"/>
              <a:gd name="connsiteX204" fmla="*/ 2703974 w 3657779"/>
              <a:gd name="connsiteY204" fmla="*/ 1484671 h 5594555"/>
              <a:gd name="connsiteX205" fmla="*/ 2753135 w 3657779"/>
              <a:gd name="connsiteY205" fmla="*/ 1435510 h 5594555"/>
              <a:gd name="connsiteX206" fmla="*/ 2890787 w 3657779"/>
              <a:gd name="connsiteY206" fmla="*/ 1406013 h 5594555"/>
              <a:gd name="connsiteX207" fmla="*/ 2920284 w 3657779"/>
              <a:gd name="connsiteY207" fmla="*/ 1386348 h 5594555"/>
              <a:gd name="connsiteX208" fmla="*/ 2949780 w 3657779"/>
              <a:gd name="connsiteY208" fmla="*/ 1376516 h 5594555"/>
              <a:gd name="connsiteX209" fmla="*/ 3008774 w 3657779"/>
              <a:gd name="connsiteY209" fmla="*/ 1337187 h 5594555"/>
              <a:gd name="connsiteX210" fmla="*/ 3057935 w 3657779"/>
              <a:gd name="connsiteY210" fmla="*/ 1248697 h 5594555"/>
              <a:gd name="connsiteX211" fmla="*/ 3057935 w 3657779"/>
              <a:gd name="connsiteY211" fmla="*/ 1248697 h 5594555"/>
              <a:gd name="connsiteX212" fmla="*/ 3107096 w 3657779"/>
              <a:gd name="connsiteY212" fmla="*/ 1150374 h 5594555"/>
              <a:gd name="connsiteX213" fmla="*/ 3166090 w 3657779"/>
              <a:gd name="connsiteY213" fmla="*/ 1052052 h 5594555"/>
              <a:gd name="connsiteX214" fmla="*/ 3185754 w 3657779"/>
              <a:gd name="connsiteY214" fmla="*/ 973394 h 5594555"/>
              <a:gd name="connsiteX215" fmla="*/ 3195587 w 3657779"/>
              <a:gd name="connsiteY215" fmla="*/ 924232 h 5594555"/>
              <a:gd name="connsiteX216" fmla="*/ 3225084 w 3657779"/>
              <a:gd name="connsiteY216" fmla="*/ 845574 h 5594555"/>
              <a:gd name="connsiteX217" fmla="*/ 3234916 w 3657779"/>
              <a:gd name="connsiteY217" fmla="*/ 766916 h 5594555"/>
              <a:gd name="connsiteX218" fmla="*/ 3293909 w 3657779"/>
              <a:gd name="connsiteY218" fmla="*/ 737419 h 5594555"/>
              <a:gd name="connsiteX219" fmla="*/ 3431561 w 3657779"/>
              <a:gd name="connsiteY219" fmla="*/ 727587 h 5594555"/>
              <a:gd name="connsiteX220" fmla="*/ 3461058 w 3657779"/>
              <a:gd name="connsiteY220" fmla="*/ 717755 h 5594555"/>
              <a:gd name="connsiteX221" fmla="*/ 3490554 w 3657779"/>
              <a:gd name="connsiteY221" fmla="*/ 698090 h 5594555"/>
              <a:gd name="connsiteX222" fmla="*/ 3539716 w 3657779"/>
              <a:gd name="connsiteY222" fmla="*/ 668594 h 5594555"/>
              <a:gd name="connsiteX223" fmla="*/ 3598709 w 3657779"/>
              <a:gd name="connsiteY223" fmla="*/ 570271 h 5594555"/>
              <a:gd name="connsiteX224" fmla="*/ 3618374 w 3657779"/>
              <a:gd name="connsiteY224" fmla="*/ 530942 h 5594555"/>
              <a:gd name="connsiteX225" fmla="*/ 3657703 w 3657779"/>
              <a:gd name="connsiteY225" fmla="*/ 452284 h 559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3657779" h="5594555">
                <a:moveTo>
                  <a:pt x="2261522" y="0"/>
                </a:moveTo>
                <a:cubicBezTo>
                  <a:pt x="2234026" y="27496"/>
                  <a:pt x="2192507" y="75443"/>
                  <a:pt x="2153367" y="88490"/>
                </a:cubicBezTo>
                <a:cubicBezTo>
                  <a:pt x="2133703" y="95045"/>
                  <a:pt x="2111621" y="96657"/>
                  <a:pt x="2094374" y="108155"/>
                </a:cubicBezTo>
                <a:cubicBezTo>
                  <a:pt x="2070760" y="123897"/>
                  <a:pt x="2063364" y="132564"/>
                  <a:pt x="2035380" y="137652"/>
                </a:cubicBezTo>
                <a:cubicBezTo>
                  <a:pt x="2009383" y="142379"/>
                  <a:pt x="1982941" y="144207"/>
                  <a:pt x="1956722" y="147484"/>
                </a:cubicBezTo>
                <a:cubicBezTo>
                  <a:pt x="1937058" y="154039"/>
                  <a:pt x="1909227" y="149901"/>
                  <a:pt x="1897729" y="167148"/>
                </a:cubicBezTo>
                <a:lnTo>
                  <a:pt x="1858400" y="226142"/>
                </a:lnTo>
                <a:cubicBezTo>
                  <a:pt x="1863728" y="258110"/>
                  <a:pt x="1877763" y="285587"/>
                  <a:pt x="1858400" y="314632"/>
                </a:cubicBezTo>
                <a:cubicBezTo>
                  <a:pt x="1850687" y="326202"/>
                  <a:pt x="1838735" y="334297"/>
                  <a:pt x="1828903" y="344129"/>
                </a:cubicBezTo>
                <a:cubicBezTo>
                  <a:pt x="1825626" y="353961"/>
                  <a:pt x="1819071" y="363262"/>
                  <a:pt x="1819071" y="373626"/>
                </a:cubicBezTo>
                <a:cubicBezTo>
                  <a:pt x="1819071" y="412110"/>
                  <a:pt x="1832238" y="436216"/>
                  <a:pt x="1838735" y="471948"/>
                </a:cubicBezTo>
                <a:cubicBezTo>
                  <a:pt x="1854552" y="558943"/>
                  <a:pt x="1833512" y="518192"/>
                  <a:pt x="1868232" y="570271"/>
                </a:cubicBezTo>
                <a:cubicBezTo>
                  <a:pt x="1871509" y="694813"/>
                  <a:pt x="1878064" y="819312"/>
                  <a:pt x="1878064" y="943897"/>
                </a:cubicBezTo>
                <a:cubicBezTo>
                  <a:pt x="1878064" y="1027163"/>
                  <a:pt x="1871162" y="1033427"/>
                  <a:pt x="1848567" y="1101213"/>
                </a:cubicBezTo>
                <a:cubicBezTo>
                  <a:pt x="1845290" y="1111045"/>
                  <a:pt x="1844484" y="1122087"/>
                  <a:pt x="1838735" y="1130710"/>
                </a:cubicBezTo>
                <a:lnTo>
                  <a:pt x="1819071" y="1160206"/>
                </a:lnTo>
                <a:cubicBezTo>
                  <a:pt x="1815793" y="1192980"/>
                  <a:pt x="1813087" y="1225817"/>
                  <a:pt x="1809238" y="1258529"/>
                </a:cubicBezTo>
                <a:cubicBezTo>
                  <a:pt x="1806451" y="1282217"/>
                  <a:pt x="1802928" y="1330144"/>
                  <a:pt x="1789574" y="1356852"/>
                </a:cubicBezTo>
                <a:cubicBezTo>
                  <a:pt x="1784289" y="1367421"/>
                  <a:pt x="1776464" y="1376516"/>
                  <a:pt x="1769909" y="1386348"/>
                </a:cubicBezTo>
                <a:cubicBezTo>
                  <a:pt x="1727716" y="1512931"/>
                  <a:pt x="1768213" y="1383307"/>
                  <a:pt x="1740413" y="1494503"/>
                </a:cubicBezTo>
                <a:cubicBezTo>
                  <a:pt x="1737899" y="1504558"/>
                  <a:pt x="1737909" y="1516671"/>
                  <a:pt x="1730580" y="1524000"/>
                </a:cubicBezTo>
                <a:cubicBezTo>
                  <a:pt x="1723252" y="1531328"/>
                  <a:pt x="1710610" y="1529749"/>
                  <a:pt x="1701084" y="1533832"/>
                </a:cubicBezTo>
                <a:cubicBezTo>
                  <a:pt x="1687612" y="1539606"/>
                  <a:pt x="1675478" y="1548350"/>
                  <a:pt x="1661754" y="1553497"/>
                </a:cubicBezTo>
                <a:cubicBezTo>
                  <a:pt x="1638287" y="1562297"/>
                  <a:pt x="1583820" y="1569763"/>
                  <a:pt x="1563432" y="1573161"/>
                </a:cubicBezTo>
                <a:cubicBezTo>
                  <a:pt x="1529029" y="1571523"/>
                  <a:pt x="1369374" y="1549356"/>
                  <a:pt x="1297961" y="1573161"/>
                </a:cubicBezTo>
                <a:cubicBezTo>
                  <a:pt x="1286750" y="1576898"/>
                  <a:pt x="1279675" y="1589089"/>
                  <a:pt x="1268464" y="1592826"/>
                </a:cubicBezTo>
                <a:cubicBezTo>
                  <a:pt x="1249551" y="1599130"/>
                  <a:pt x="1228811" y="1597823"/>
                  <a:pt x="1209471" y="1602658"/>
                </a:cubicBezTo>
                <a:cubicBezTo>
                  <a:pt x="1189361" y="1607685"/>
                  <a:pt x="1150477" y="1622323"/>
                  <a:pt x="1150477" y="1622323"/>
                </a:cubicBezTo>
                <a:cubicBezTo>
                  <a:pt x="1147200" y="1632155"/>
                  <a:pt x="1143492" y="1641854"/>
                  <a:pt x="1140645" y="1651819"/>
                </a:cubicBezTo>
                <a:cubicBezTo>
                  <a:pt x="1136933" y="1664812"/>
                  <a:pt x="1135558" y="1678495"/>
                  <a:pt x="1130813" y="1691148"/>
                </a:cubicBezTo>
                <a:cubicBezTo>
                  <a:pt x="1125667" y="1704872"/>
                  <a:pt x="1116922" y="1717005"/>
                  <a:pt x="1111148" y="1730477"/>
                </a:cubicBezTo>
                <a:cubicBezTo>
                  <a:pt x="1107065" y="1740003"/>
                  <a:pt x="1104163" y="1750009"/>
                  <a:pt x="1101316" y="1759974"/>
                </a:cubicBezTo>
                <a:cubicBezTo>
                  <a:pt x="1097604" y="1772967"/>
                  <a:pt x="1097527" y="1787217"/>
                  <a:pt x="1091484" y="1799303"/>
                </a:cubicBezTo>
                <a:cubicBezTo>
                  <a:pt x="1080914" y="1820442"/>
                  <a:pt x="1065264" y="1838632"/>
                  <a:pt x="1052154" y="1858297"/>
                </a:cubicBezTo>
                <a:lnTo>
                  <a:pt x="1032490" y="1887794"/>
                </a:lnTo>
                <a:cubicBezTo>
                  <a:pt x="1014530" y="1914734"/>
                  <a:pt x="1011195" y="1930302"/>
                  <a:pt x="973496" y="1936955"/>
                </a:cubicBezTo>
                <a:cubicBezTo>
                  <a:pt x="931414" y="1944381"/>
                  <a:pt x="888283" y="1943510"/>
                  <a:pt x="845677" y="1946787"/>
                </a:cubicBezTo>
                <a:cubicBezTo>
                  <a:pt x="824398" y="1951516"/>
                  <a:pt x="735920" y="1966191"/>
                  <a:pt x="708025" y="1986116"/>
                </a:cubicBezTo>
                <a:cubicBezTo>
                  <a:pt x="698409" y="1992984"/>
                  <a:pt x="696266" y="2006830"/>
                  <a:pt x="688361" y="2015613"/>
                </a:cubicBezTo>
                <a:cubicBezTo>
                  <a:pt x="666657" y="2039729"/>
                  <a:pt x="637532" y="2057443"/>
                  <a:pt x="619535" y="2084439"/>
                </a:cubicBezTo>
                <a:lnTo>
                  <a:pt x="580206" y="2143432"/>
                </a:lnTo>
                <a:lnTo>
                  <a:pt x="560542" y="2172929"/>
                </a:lnTo>
                <a:cubicBezTo>
                  <a:pt x="549076" y="2230254"/>
                  <a:pt x="548831" y="2235533"/>
                  <a:pt x="531045" y="2300748"/>
                </a:cubicBezTo>
                <a:cubicBezTo>
                  <a:pt x="528318" y="2310747"/>
                  <a:pt x="525848" y="2320975"/>
                  <a:pt x="521213" y="2330245"/>
                </a:cubicBezTo>
                <a:cubicBezTo>
                  <a:pt x="515928" y="2340814"/>
                  <a:pt x="508103" y="2349910"/>
                  <a:pt x="501548" y="2359742"/>
                </a:cubicBezTo>
                <a:cubicBezTo>
                  <a:pt x="484329" y="2411399"/>
                  <a:pt x="487960" y="2386367"/>
                  <a:pt x="501548" y="2467897"/>
                </a:cubicBezTo>
                <a:cubicBezTo>
                  <a:pt x="503769" y="2481226"/>
                  <a:pt x="503884" y="2495982"/>
                  <a:pt x="511380" y="2507226"/>
                </a:cubicBezTo>
                <a:cubicBezTo>
                  <a:pt x="517935" y="2517058"/>
                  <a:pt x="531045" y="2520335"/>
                  <a:pt x="540877" y="2526890"/>
                </a:cubicBezTo>
                <a:cubicBezTo>
                  <a:pt x="536904" y="2546754"/>
                  <a:pt x="533386" y="2629240"/>
                  <a:pt x="501548" y="2654710"/>
                </a:cubicBezTo>
                <a:cubicBezTo>
                  <a:pt x="493455" y="2661184"/>
                  <a:pt x="481883" y="2661265"/>
                  <a:pt x="472051" y="2664542"/>
                </a:cubicBezTo>
                <a:cubicBezTo>
                  <a:pt x="468774" y="2680929"/>
                  <a:pt x="466616" y="2697580"/>
                  <a:pt x="462219" y="2713703"/>
                </a:cubicBezTo>
                <a:cubicBezTo>
                  <a:pt x="456765" y="2733701"/>
                  <a:pt x="442554" y="2772697"/>
                  <a:pt x="442554" y="2772697"/>
                </a:cubicBezTo>
                <a:cubicBezTo>
                  <a:pt x="439277" y="2818581"/>
                  <a:pt x="438937" y="2864769"/>
                  <a:pt x="432722" y="2910348"/>
                </a:cubicBezTo>
                <a:cubicBezTo>
                  <a:pt x="429070" y="2937126"/>
                  <a:pt x="421605" y="2963367"/>
                  <a:pt x="413058" y="2989006"/>
                </a:cubicBezTo>
                <a:cubicBezTo>
                  <a:pt x="409780" y="2998838"/>
                  <a:pt x="408258" y="3009443"/>
                  <a:pt x="403225" y="3018503"/>
                </a:cubicBezTo>
                <a:cubicBezTo>
                  <a:pt x="391747" y="3039163"/>
                  <a:pt x="377006" y="3057832"/>
                  <a:pt x="363896" y="3077497"/>
                </a:cubicBezTo>
                <a:cubicBezTo>
                  <a:pt x="357341" y="3087329"/>
                  <a:pt x="352588" y="3098638"/>
                  <a:pt x="344232" y="3106994"/>
                </a:cubicBezTo>
                <a:lnTo>
                  <a:pt x="314735" y="3136490"/>
                </a:lnTo>
                <a:cubicBezTo>
                  <a:pt x="292260" y="3203916"/>
                  <a:pt x="314735" y="3120229"/>
                  <a:pt x="314735" y="3215148"/>
                </a:cubicBezTo>
                <a:cubicBezTo>
                  <a:pt x="314735" y="3244827"/>
                  <a:pt x="308180" y="3274142"/>
                  <a:pt x="304903" y="3303639"/>
                </a:cubicBezTo>
                <a:lnTo>
                  <a:pt x="334400" y="3392129"/>
                </a:lnTo>
                <a:lnTo>
                  <a:pt x="344232" y="3421626"/>
                </a:lnTo>
                <a:cubicBezTo>
                  <a:pt x="337677" y="3441290"/>
                  <a:pt x="328632" y="3460293"/>
                  <a:pt x="324567" y="3480619"/>
                </a:cubicBezTo>
                <a:cubicBezTo>
                  <a:pt x="321290" y="3497006"/>
                  <a:pt x="322209" y="3514833"/>
                  <a:pt x="314735" y="3529781"/>
                </a:cubicBezTo>
                <a:cubicBezTo>
                  <a:pt x="308517" y="3542218"/>
                  <a:pt x="295070" y="3549445"/>
                  <a:pt x="285238" y="3559277"/>
                </a:cubicBezTo>
                <a:cubicBezTo>
                  <a:pt x="281961" y="3569109"/>
                  <a:pt x="281880" y="3580681"/>
                  <a:pt x="275406" y="3588774"/>
                </a:cubicBezTo>
                <a:cubicBezTo>
                  <a:pt x="268024" y="3598002"/>
                  <a:pt x="254987" y="3600874"/>
                  <a:pt x="245909" y="3608439"/>
                </a:cubicBezTo>
                <a:cubicBezTo>
                  <a:pt x="170212" y="3671521"/>
                  <a:pt x="260145" y="3608782"/>
                  <a:pt x="186916" y="3657600"/>
                </a:cubicBezTo>
                <a:cubicBezTo>
                  <a:pt x="183639" y="3670710"/>
                  <a:pt x="183127" y="3684843"/>
                  <a:pt x="177084" y="3696929"/>
                </a:cubicBezTo>
                <a:cubicBezTo>
                  <a:pt x="166514" y="3718068"/>
                  <a:pt x="150864" y="3736258"/>
                  <a:pt x="137754" y="3755923"/>
                </a:cubicBezTo>
                <a:lnTo>
                  <a:pt x="118090" y="3785419"/>
                </a:lnTo>
                <a:lnTo>
                  <a:pt x="78761" y="3844413"/>
                </a:lnTo>
                <a:cubicBezTo>
                  <a:pt x="72206" y="3854245"/>
                  <a:pt x="68928" y="3867355"/>
                  <a:pt x="59096" y="3873910"/>
                </a:cubicBezTo>
                <a:lnTo>
                  <a:pt x="29600" y="3893574"/>
                </a:lnTo>
                <a:cubicBezTo>
                  <a:pt x="23045" y="3913239"/>
                  <a:pt x="12224" y="3931966"/>
                  <a:pt x="9935" y="3952568"/>
                </a:cubicBezTo>
                <a:cubicBezTo>
                  <a:pt x="-3176" y="4070557"/>
                  <a:pt x="49264" y="3893575"/>
                  <a:pt x="9935" y="4011561"/>
                </a:cubicBezTo>
                <a:cubicBezTo>
                  <a:pt x="-1704" y="4139588"/>
                  <a:pt x="-4829" y="4104824"/>
                  <a:pt x="9935" y="4237703"/>
                </a:cubicBezTo>
                <a:cubicBezTo>
                  <a:pt x="12136" y="4257517"/>
                  <a:pt x="11670" y="4278479"/>
                  <a:pt x="19767" y="4296697"/>
                </a:cubicBezTo>
                <a:cubicBezTo>
                  <a:pt x="25414" y="4309404"/>
                  <a:pt x="40362" y="4315512"/>
                  <a:pt x="49264" y="4326194"/>
                </a:cubicBezTo>
                <a:cubicBezTo>
                  <a:pt x="90232" y="4375355"/>
                  <a:pt x="44349" y="4339302"/>
                  <a:pt x="98425" y="4375355"/>
                </a:cubicBezTo>
                <a:lnTo>
                  <a:pt x="127922" y="4463845"/>
                </a:lnTo>
                <a:cubicBezTo>
                  <a:pt x="131199" y="4473677"/>
                  <a:pt x="130425" y="4486013"/>
                  <a:pt x="137754" y="4493342"/>
                </a:cubicBezTo>
                <a:cubicBezTo>
                  <a:pt x="157419" y="4513007"/>
                  <a:pt x="173608" y="4536910"/>
                  <a:pt x="196748" y="4552336"/>
                </a:cubicBezTo>
                <a:cubicBezTo>
                  <a:pt x="206580" y="4558891"/>
                  <a:pt x="215447" y="4567201"/>
                  <a:pt x="226245" y="4572000"/>
                </a:cubicBezTo>
                <a:cubicBezTo>
                  <a:pt x="245187" y="4580418"/>
                  <a:pt x="265574" y="4585110"/>
                  <a:pt x="285238" y="4591665"/>
                </a:cubicBezTo>
                <a:cubicBezTo>
                  <a:pt x="386310" y="4625356"/>
                  <a:pt x="304419" y="4601048"/>
                  <a:pt x="540877" y="4611329"/>
                </a:cubicBezTo>
                <a:lnTo>
                  <a:pt x="658864" y="4650658"/>
                </a:lnTo>
                <a:lnTo>
                  <a:pt x="688361" y="4660490"/>
                </a:lnTo>
                <a:lnTo>
                  <a:pt x="717858" y="4670323"/>
                </a:lnTo>
                <a:cubicBezTo>
                  <a:pt x="742570" y="4744458"/>
                  <a:pt x="709236" y="4653081"/>
                  <a:pt x="747354" y="4729316"/>
                </a:cubicBezTo>
                <a:cubicBezTo>
                  <a:pt x="751989" y="4738586"/>
                  <a:pt x="752154" y="4749753"/>
                  <a:pt x="757187" y="4758813"/>
                </a:cubicBezTo>
                <a:cubicBezTo>
                  <a:pt x="790926" y="4819541"/>
                  <a:pt x="782925" y="4808745"/>
                  <a:pt x="826013" y="4837471"/>
                </a:cubicBezTo>
                <a:cubicBezTo>
                  <a:pt x="829290" y="4847303"/>
                  <a:pt x="830812" y="4857908"/>
                  <a:pt x="835845" y="4866968"/>
                </a:cubicBezTo>
                <a:cubicBezTo>
                  <a:pt x="847322" y="4887628"/>
                  <a:pt x="862064" y="4906297"/>
                  <a:pt x="875174" y="4925961"/>
                </a:cubicBezTo>
                <a:cubicBezTo>
                  <a:pt x="881729" y="4935793"/>
                  <a:pt x="886482" y="4947102"/>
                  <a:pt x="894838" y="4955458"/>
                </a:cubicBezTo>
                <a:lnTo>
                  <a:pt x="924335" y="4984955"/>
                </a:lnTo>
                <a:cubicBezTo>
                  <a:pt x="927612" y="4994787"/>
                  <a:pt x="926838" y="5007123"/>
                  <a:pt x="934167" y="5014452"/>
                </a:cubicBezTo>
                <a:cubicBezTo>
                  <a:pt x="950879" y="5031164"/>
                  <a:pt x="993161" y="5053781"/>
                  <a:pt x="993161" y="5053781"/>
                </a:cubicBezTo>
                <a:cubicBezTo>
                  <a:pt x="1022657" y="5098024"/>
                  <a:pt x="1021020" y="5111955"/>
                  <a:pt x="1061987" y="5132439"/>
                </a:cubicBezTo>
                <a:cubicBezTo>
                  <a:pt x="1071257" y="5137074"/>
                  <a:pt x="1081652" y="5138994"/>
                  <a:pt x="1091484" y="5142271"/>
                </a:cubicBezTo>
                <a:cubicBezTo>
                  <a:pt x="1176001" y="5198618"/>
                  <a:pt x="1069076" y="5131069"/>
                  <a:pt x="1150477" y="5171768"/>
                </a:cubicBezTo>
                <a:cubicBezTo>
                  <a:pt x="1161046" y="5177053"/>
                  <a:pt x="1169113" y="5186777"/>
                  <a:pt x="1179974" y="5191432"/>
                </a:cubicBezTo>
                <a:cubicBezTo>
                  <a:pt x="1192395" y="5196755"/>
                  <a:pt x="1206310" y="5197553"/>
                  <a:pt x="1219303" y="5201265"/>
                </a:cubicBezTo>
                <a:cubicBezTo>
                  <a:pt x="1229268" y="5204112"/>
                  <a:pt x="1238968" y="5207820"/>
                  <a:pt x="1248800" y="5211097"/>
                </a:cubicBezTo>
                <a:cubicBezTo>
                  <a:pt x="1255355" y="5220929"/>
                  <a:pt x="1259237" y="5233212"/>
                  <a:pt x="1268464" y="5240594"/>
                </a:cubicBezTo>
                <a:cubicBezTo>
                  <a:pt x="1276557" y="5247068"/>
                  <a:pt x="1288691" y="5245791"/>
                  <a:pt x="1297961" y="5250426"/>
                </a:cubicBezTo>
                <a:cubicBezTo>
                  <a:pt x="1308530" y="5255711"/>
                  <a:pt x="1317626" y="5263535"/>
                  <a:pt x="1327458" y="5270090"/>
                </a:cubicBezTo>
                <a:cubicBezTo>
                  <a:pt x="1334013" y="5279922"/>
                  <a:pt x="1338766" y="5291231"/>
                  <a:pt x="1347122" y="5299587"/>
                </a:cubicBezTo>
                <a:cubicBezTo>
                  <a:pt x="1355478" y="5307943"/>
                  <a:pt x="1368837" y="5310359"/>
                  <a:pt x="1376619" y="5319252"/>
                </a:cubicBezTo>
                <a:cubicBezTo>
                  <a:pt x="1392182" y="5337038"/>
                  <a:pt x="1402838" y="5358581"/>
                  <a:pt x="1415948" y="5378245"/>
                </a:cubicBezTo>
                <a:cubicBezTo>
                  <a:pt x="1422503" y="5388077"/>
                  <a:pt x="1425043" y="5402457"/>
                  <a:pt x="1435613" y="5407742"/>
                </a:cubicBezTo>
                <a:cubicBezTo>
                  <a:pt x="1448723" y="5414297"/>
                  <a:pt x="1462216" y="5420134"/>
                  <a:pt x="1474942" y="5427406"/>
                </a:cubicBezTo>
                <a:cubicBezTo>
                  <a:pt x="1485202" y="5433269"/>
                  <a:pt x="1493869" y="5441786"/>
                  <a:pt x="1504438" y="5447071"/>
                </a:cubicBezTo>
                <a:cubicBezTo>
                  <a:pt x="1513708" y="5451706"/>
                  <a:pt x="1524103" y="5453626"/>
                  <a:pt x="1533935" y="5456903"/>
                </a:cubicBezTo>
                <a:cubicBezTo>
                  <a:pt x="1540490" y="5466735"/>
                  <a:pt x="1544372" y="5479018"/>
                  <a:pt x="1553600" y="5486400"/>
                </a:cubicBezTo>
                <a:cubicBezTo>
                  <a:pt x="1561693" y="5492874"/>
                  <a:pt x="1575768" y="5488904"/>
                  <a:pt x="1583096" y="5496232"/>
                </a:cubicBezTo>
                <a:cubicBezTo>
                  <a:pt x="1635534" y="5548670"/>
                  <a:pt x="1543771" y="5509343"/>
                  <a:pt x="1622425" y="5535561"/>
                </a:cubicBezTo>
                <a:cubicBezTo>
                  <a:pt x="1632257" y="5542116"/>
                  <a:pt x="1642306" y="5548357"/>
                  <a:pt x="1651922" y="5555226"/>
                </a:cubicBezTo>
                <a:cubicBezTo>
                  <a:pt x="1665257" y="5564751"/>
                  <a:pt x="1677023" y="5576593"/>
                  <a:pt x="1691251" y="5584723"/>
                </a:cubicBezTo>
                <a:cubicBezTo>
                  <a:pt x="1700250" y="5589865"/>
                  <a:pt x="1710916" y="5591278"/>
                  <a:pt x="1720748" y="5594555"/>
                </a:cubicBezTo>
                <a:cubicBezTo>
                  <a:pt x="1740413" y="5591278"/>
                  <a:pt x="1762433" y="5594614"/>
                  <a:pt x="1779742" y="5584723"/>
                </a:cubicBezTo>
                <a:cubicBezTo>
                  <a:pt x="1788741" y="5579581"/>
                  <a:pt x="1783100" y="5563319"/>
                  <a:pt x="1789574" y="5555226"/>
                </a:cubicBezTo>
                <a:cubicBezTo>
                  <a:pt x="1796956" y="5545998"/>
                  <a:pt x="1809239" y="5542116"/>
                  <a:pt x="1819071" y="5535561"/>
                </a:cubicBezTo>
                <a:cubicBezTo>
                  <a:pt x="1822348" y="5525729"/>
                  <a:pt x="1826056" y="5516030"/>
                  <a:pt x="1828903" y="5506065"/>
                </a:cubicBezTo>
                <a:cubicBezTo>
                  <a:pt x="1833103" y="5491365"/>
                  <a:pt x="1840709" y="5452954"/>
                  <a:pt x="1848567" y="5437239"/>
                </a:cubicBezTo>
                <a:cubicBezTo>
                  <a:pt x="1853852" y="5426670"/>
                  <a:pt x="1861677" y="5417574"/>
                  <a:pt x="1868232" y="5407742"/>
                </a:cubicBezTo>
                <a:cubicBezTo>
                  <a:pt x="1901409" y="5308209"/>
                  <a:pt x="1886306" y="5369415"/>
                  <a:pt x="1897729" y="5220929"/>
                </a:cubicBezTo>
                <a:cubicBezTo>
                  <a:pt x="1894451" y="5194710"/>
                  <a:pt x="1894848" y="5167763"/>
                  <a:pt x="1887896" y="5142271"/>
                </a:cubicBezTo>
                <a:cubicBezTo>
                  <a:pt x="1884787" y="5130871"/>
                  <a:pt x="1874095" y="5123034"/>
                  <a:pt x="1868232" y="5112774"/>
                </a:cubicBezTo>
                <a:cubicBezTo>
                  <a:pt x="1860960" y="5100048"/>
                  <a:pt x="1854341" y="5086917"/>
                  <a:pt x="1848567" y="5073445"/>
                </a:cubicBezTo>
                <a:cubicBezTo>
                  <a:pt x="1844484" y="5063919"/>
                  <a:pt x="1843370" y="5053218"/>
                  <a:pt x="1838735" y="5043948"/>
                </a:cubicBezTo>
                <a:cubicBezTo>
                  <a:pt x="1833451" y="5033379"/>
                  <a:pt x="1823870" y="5025250"/>
                  <a:pt x="1819071" y="5014452"/>
                </a:cubicBezTo>
                <a:cubicBezTo>
                  <a:pt x="1797468" y="4965846"/>
                  <a:pt x="1812413" y="4954297"/>
                  <a:pt x="1769909" y="4925961"/>
                </a:cubicBezTo>
                <a:cubicBezTo>
                  <a:pt x="1761286" y="4920212"/>
                  <a:pt x="1750245" y="4919406"/>
                  <a:pt x="1740413" y="4916129"/>
                </a:cubicBezTo>
                <a:cubicBezTo>
                  <a:pt x="1733936" y="4896699"/>
                  <a:pt x="1728242" y="4870997"/>
                  <a:pt x="1710916" y="4857136"/>
                </a:cubicBezTo>
                <a:cubicBezTo>
                  <a:pt x="1702823" y="4850661"/>
                  <a:pt x="1691251" y="4850581"/>
                  <a:pt x="1681419" y="4847303"/>
                </a:cubicBezTo>
                <a:cubicBezTo>
                  <a:pt x="1678142" y="4837471"/>
                  <a:pt x="1678061" y="4825899"/>
                  <a:pt x="1671587" y="4817806"/>
                </a:cubicBezTo>
                <a:cubicBezTo>
                  <a:pt x="1664205" y="4808579"/>
                  <a:pt x="1651168" y="4805707"/>
                  <a:pt x="1642090" y="4798142"/>
                </a:cubicBezTo>
                <a:cubicBezTo>
                  <a:pt x="1631408" y="4789240"/>
                  <a:pt x="1621495" y="4779327"/>
                  <a:pt x="1612593" y="4768645"/>
                </a:cubicBezTo>
                <a:cubicBezTo>
                  <a:pt x="1605028" y="4759567"/>
                  <a:pt x="1602156" y="4746530"/>
                  <a:pt x="1592929" y="4739148"/>
                </a:cubicBezTo>
                <a:cubicBezTo>
                  <a:pt x="1584836" y="4732674"/>
                  <a:pt x="1572702" y="4733951"/>
                  <a:pt x="1563432" y="4729316"/>
                </a:cubicBezTo>
                <a:cubicBezTo>
                  <a:pt x="1552863" y="4724031"/>
                  <a:pt x="1543013" y="4717217"/>
                  <a:pt x="1533935" y="4709652"/>
                </a:cubicBezTo>
                <a:cubicBezTo>
                  <a:pt x="1458217" y="4646554"/>
                  <a:pt x="1548186" y="4709322"/>
                  <a:pt x="1474942" y="4660490"/>
                </a:cubicBezTo>
                <a:cubicBezTo>
                  <a:pt x="1471664" y="4650658"/>
                  <a:pt x="1465109" y="4641358"/>
                  <a:pt x="1465109" y="4630994"/>
                </a:cubicBezTo>
                <a:cubicBezTo>
                  <a:pt x="1465109" y="4617481"/>
                  <a:pt x="1461457" y="4592544"/>
                  <a:pt x="1474942" y="4591665"/>
                </a:cubicBezTo>
                <a:cubicBezTo>
                  <a:pt x="1622149" y="4582064"/>
                  <a:pt x="1769909" y="4598220"/>
                  <a:pt x="1917393" y="4601497"/>
                </a:cubicBezTo>
                <a:cubicBezTo>
                  <a:pt x="2112998" y="4616543"/>
                  <a:pt x="2115635" y="4621288"/>
                  <a:pt x="2379509" y="4601497"/>
                </a:cubicBezTo>
                <a:cubicBezTo>
                  <a:pt x="2400179" y="4599947"/>
                  <a:pt x="2418838" y="4588387"/>
                  <a:pt x="2438503" y="4581832"/>
                </a:cubicBezTo>
                <a:lnTo>
                  <a:pt x="2468000" y="4572000"/>
                </a:lnTo>
                <a:cubicBezTo>
                  <a:pt x="2477832" y="4565445"/>
                  <a:pt x="2486927" y="4557621"/>
                  <a:pt x="2497496" y="4552336"/>
                </a:cubicBezTo>
                <a:cubicBezTo>
                  <a:pt x="2539258" y="4531455"/>
                  <a:pt x="2520908" y="4558755"/>
                  <a:pt x="2556490" y="4513006"/>
                </a:cubicBezTo>
                <a:cubicBezTo>
                  <a:pt x="2571000" y="4494351"/>
                  <a:pt x="2595819" y="4454013"/>
                  <a:pt x="2595819" y="4454013"/>
                </a:cubicBezTo>
                <a:cubicBezTo>
                  <a:pt x="2599096" y="4444181"/>
                  <a:pt x="2601016" y="4433786"/>
                  <a:pt x="2605651" y="4424516"/>
                </a:cubicBezTo>
                <a:cubicBezTo>
                  <a:pt x="2610936" y="4413947"/>
                  <a:pt x="2624140" y="4406777"/>
                  <a:pt x="2625316" y="4395019"/>
                </a:cubicBezTo>
                <a:cubicBezTo>
                  <a:pt x="2629244" y="4355746"/>
                  <a:pt x="2607883" y="4303393"/>
                  <a:pt x="2595819" y="4267200"/>
                </a:cubicBezTo>
                <a:cubicBezTo>
                  <a:pt x="2595819" y="4267199"/>
                  <a:pt x="2576156" y="4208207"/>
                  <a:pt x="2576154" y="4208206"/>
                </a:cubicBezTo>
                <a:cubicBezTo>
                  <a:pt x="2532753" y="4193739"/>
                  <a:pt x="2555928" y="4203009"/>
                  <a:pt x="2507329" y="4178710"/>
                </a:cubicBezTo>
                <a:cubicBezTo>
                  <a:pt x="2487906" y="4120445"/>
                  <a:pt x="2511491" y="4176539"/>
                  <a:pt x="2458167" y="4109884"/>
                </a:cubicBezTo>
                <a:cubicBezTo>
                  <a:pt x="2443403" y="4091429"/>
                  <a:pt x="2441259" y="4058364"/>
                  <a:pt x="2418838" y="4050890"/>
                </a:cubicBezTo>
                <a:cubicBezTo>
                  <a:pt x="2344703" y="4026178"/>
                  <a:pt x="2436080" y="4059512"/>
                  <a:pt x="2359845" y="4021394"/>
                </a:cubicBezTo>
                <a:cubicBezTo>
                  <a:pt x="2350575" y="4016759"/>
                  <a:pt x="2339618" y="4016196"/>
                  <a:pt x="2330348" y="4011561"/>
                </a:cubicBezTo>
                <a:cubicBezTo>
                  <a:pt x="2319779" y="4006276"/>
                  <a:pt x="2311916" y="3996046"/>
                  <a:pt x="2300851" y="3991897"/>
                </a:cubicBezTo>
                <a:cubicBezTo>
                  <a:pt x="2285203" y="3986029"/>
                  <a:pt x="2267903" y="3986118"/>
                  <a:pt x="2251690" y="3982065"/>
                </a:cubicBezTo>
                <a:cubicBezTo>
                  <a:pt x="2214801" y="3972842"/>
                  <a:pt x="2222253" y="3969449"/>
                  <a:pt x="2182864" y="3952568"/>
                </a:cubicBezTo>
                <a:cubicBezTo>
                  <a:pt x="2173338" y="3948485"/>
                  <a:pt x="2163332" y="3945583"/>
                  <a:pt x="2153367" y="3942736"/>
                </a:cubicBezTo>
                <a:cubicBezTo>
                  <a:pt x="2105084" y="3928941"/>
                  <a:pt x="2055307" y="3921476"/>
                  <a:pt x="2005884" y="3913239"/>
                </a:cubicBezTo>
                <a:cubicBezTo>
                  <a:pt x="1996052" y="3906684"/>
                  <a:pt x="1982650" y="3903595"/>
                  <a:pt x="1976387" y="3893574"/>
                </a:cubicBezTo>
                <a:cubicBezTo>
                  <a:pt x="1965401" y="3875997"/>
                  <a:pt x="1956722" y="3834581"/>
                  <a:pt x="1956722" y="3834581"/>
                </a:cubicBezTo>
                <a:cubicBezTo>
                  <a:pt x="1959999" y="3821471"/>
                  <a:pt x="1962842" y="3808245"/>
                  <a:pt x="1966554" y="3795252"/>
                </a:cubicBezTo>
                <a:cubicBezTo>
                  <a:pt x="1969401" y="3785287"/>
                  <a:pt x="1975621" y="3776091"/>
                  <a:pt x="1976387" y="3765755"/>
                </a:cubicBezTo>
                <a:cubicBezTo>
                  <a:pt x="1982203" y="3687244"/>
                  <a:pt x="1978385" y="3608117"/>
                  <a:pt x="1986219" y="3529781"/>
                </a:cubicBezTo>
                <a:cubicBezTo>
                  <a:pt x="1988282" y="3509155"/>
                  <a:pt x="1988637" y="3482285"/>
                  <a:pt x="2005884" y="3470787"/>
                </a:cubicBezTo>
                <a:lnTo>
                  <a:pt x="2035380" y="3451123"/>
                </a:lnTo>
                <a:cubicBezTo>
                  <a:pt x="2038658" y="3441291"/>
                  <a:pt x="2039464" y="3430250"/>
                  <a:pt x="2045213" y="3421626"/>
                </a:cubicBezTo>
                <a:cubicBezTo>
                  <a:pt x="2060356" y="3398912"/>
                  <a:pt x="2082439" y="3386976"/>
                  <a:pt x="2104206" y="3372465"/>
                </a:cubicBezTo>
                <a:cubicBezTo>
                  <a:pt x="2123347" y="3315041"/>
                  <a:pt x="2099062" y="3367776"/>
                  <a:pt x="2143535" y="3323303"/>
                </a:cubicBezTo>
                <a:cubicBezTo>
                  <a:pt x="2151891" y="3314947"/>
                  <a:pt x="2154307" y="3301588"/>
                  <a:pt x="2163200" y="3293806"/>
                </a:cubicBezTo>
                <a:cubicBezTo>
                  <a:pt x="2180986" y="3278243"/>
                  <a:pt x="2202529" y="3267587"/>
                  <a:pt x="2222193" y="3254477"/>
                </a:cubicBezTo>
                <a:cubicBezTo>
                  <a:pt x="2232025" y="3247922"/>
                  <a:pt x="2243334" y="3243169"/>
                  <a:pt x="2251690" y="3234813"/>
                </a:cubicBezTo>
                <a:cubicBezTo>
                  <a:pt x="2273438" y="3213065"/>
                  <a:pt x="2283304" y="3199342"/>
                  <a:pt x="2310684" y="3185652"/>
                </a:cubicBezTo>
                <a:cubicBezTo>
                  <a:pt x="2319954" y="3181017"/>
                  <a:pt x="2330910" y="3180454"/>
                  <a:pt x="2340180" y="3175819"/>
                </a:cubicBezTo>
                <a:cubicBezTo>
                  <a:pt x="2416410" y="3137704"/>
                  <a:pt x="2325042" y="3171033"/>
                  <a:pt x="2399174" y="3146323"/>
                </a:cubicBezTo>
                <a:cubicBezTo>
                  <a:pt x="2418838" y="3133213"/>
                  <a:pt x="2447597" y="3128132"/>
                  <a:pt x="2458167" y="3106994"/>
                </a:cubicBezTo>
                <a:cubicBezTo>
                  <a:pt x="2483117" y="3057096"/>
                  <a:pt x="2465637" y="3075795"/>
                  <a:pt x="2507329" y="3048000"/>
                </a:cubicBezTo>
                <a:cubicBezTo>
                  <a:pt x="2510606" y="3038168"/>
                  <a:pt x="2511412" y="3027127"/>
                  <a:pt x="2517161" y="3018503"/>
                </a:cubicBezTo>
                <a:cubicBezTo>
                  <a:pt x="2524874" y="3006933"/>
                  <a:pt x="2537756" y="2999688"/>
                  <a:pt x="2546658" y="2989006"/>
                </a:cubicBezTo>
                <a:cubicBezTo>
                  <a:pt x="2554223" y="2979928"/>
                  <a:pt x="2559767" y="2969342"/>
                  <a:pt x="2566322" y="2959510"/>
                </a:cubicBezTo>
                <a:cubicBezTo>
                  <a:pt x="2569599" y="2949678"/>
                  <a:pt x="2572071" y="2939539"/>
                  <a:pt x="2576154" y="2930013"/>
                </a:cubicBezTo>
                <a:cubicBezTo>
                  <a:pt x="2581928" y="2916541"/>
                  <a:pt x="2590673" y="2904408"/>
                  <a:pt x="2595819" y="2890684"/>
                </a:cubicBezTo>
                <a:cubicBezTo>
                  <a:pt x="2600564" y="2878031"/>
                  <a:pt x="2601939" y="2864348"/>
                  <a:pt x="2605651" y="2851355"/>
                </a:cubicBezTo>
                <a:cubicBezTo>
                  <a:pt x="2608498" y="2841390"/>
                  <a:pt x="2612637" y="2831823"/>
                  <a:pt x="2615484" y="2821858"/>
                </a:cubicBezTo>
                <a:cubicBezTo>
                  <a:pt x="2635070" y="2753310"/>
                  <a:pt x="2615838" y="2810432"/>
                  <a:pt x="2635148" y="2723536"/>
                </a:cubicBezTo>
                <a:cubicBezTo>
                  <a:pt x="2642244" y="2691605"/>
                  <a:pt x="2650770" y="2687086"/>
                  <a:pt x="2664645" y="2654710"/>
                </a:cubicBezTo>
                <a:cubicBezTo>
                  <a:pt x="2689070" y="2597718"/>
                  <a:pt x="2656349" y="2652404"/>
                  <a:pt x="2694142" y="2595716"/>
                </a:cubicBezTo>
                <a:cubicBezTo>
                  <a:pt x="2720524" y="2411034"/>
                  <a:pt x="2676444" y="2621279"/>
                  <a:pt x="2743303" y="2487561"/>
                </a:cubicBezTo>
                <a:cubicBezTo>
                  <a:pt x="2752218" y="2469730"/>
                  <a:pt x="2746831" y="2447481"/>
                  <a:pt x="2753135" y="2428568"/>
                </a:cubicBezTo>
                <a:cubicBezTo>
                  <a:pt x="2756872" y="2417357"/>
                  <a:pt x="2766245" y="2408903"/>
                  <a:pt x="2772800" y="2399071"/>
                </a:cubicBezTo>
                <a:cubicBezTo>
                  <a:pt x="2776077" y="2389239"/>
                  <a:pt x="2782632" y="2379938"/>
                  <a:pt x="2782632" y="2369574"/>
                </a:cubicBezTo>
                <a:cubicBezTo>
                  <a:pt x="2782632" y="2297313"/>
                  <a:pt x="2770931" y="2277508"/>
                  <a:pt x="2753135" y="2212258"/>
                </a:cubicBezTo>
                <a:cubicBezTo>
                  <a:pt x="2734613" y="2144345"/>
                  <a:pt x="2752313" y="2199960"/>
                  <a:pt x="2733471" y="2143432"/>
                </a:cubicBezTo>
                <a:cubicBezTo>
                  <a:pt x="2732021" y="2115885"/>
                  <a:pt x="2718137" y="1840451"/>
                  <a:pt x="2713806" y="1799303"/>
                </a:cubicBezTo>
                <a:cubicBezTo>
                  <a:pt x="2712721" y="1788996"/>
                  <a:pt x="2706305" y="1779905"/>
                  <a:pt x="2703974" y="1769806"/>
                </a:cubicBezTo>
                <a:cubicBezTo>
                  <a:pt x="2696458" y="1737239"/>
                  <a:pt x="2690864" y="1704258"/>
                  <a:pt x="2684309" y="1671484"/>
                </a:cubicBezTo>
                <a:cubicBezTo>
                  <a:pt x="2687587" y="1625600"/>
                  <a:pt x="2689326" y="1579580"/>
                  <a:pt x="2694142" y="1533832"/>
                </a:cubicBezTo>
                <a:cubicBezTo>
                  <a:pt x="2695891" y="1517212"/>
                  <a:pt x="2698106" y="1500319"/>
                  <a:pt x="2703974" y="1484671"/>
                </a:cubicBezTo>
                <a:cubicBezTo>
                  <a:pt x="2712496" y="1461946"/>
                  <a:pt x="2731503" y="1445124"/>
                  <a:pt x="2753135" y="1435510"/>
                </a:cubicBezTo>
                <a:cubicBezTo>
                  <a:pt x="2807960" y="1411144"/>
                  <a:pt x="2828829" y="1413758"/>
                  <a:pt x="2890787" y="1406013"/>
                </a:cubicBezTo>
                <a:cubicBezTo>
                  <a:pt x="2900619" y="1399458"/>
                  <a:pt x="2909715" y="1391633"/>
                  <a:pt x="2920284" y="1386348"/>
                </a:cubicBezTo>
                <a:cubicBezTo>
                  <a:pt x="2929554" y="1381713"/>
                  <a:pt x="2940720" y="1381549"/>
                  <a:pt x="2949780" y="1376516"/>
                </a:cubicBezTo>
                <a:cubicBezTo>
                  <a:pt x="2970440" y="1365038"/>
                  <a:pt x="3008774" y="1337187"/>
                  <a:pt x="3008774" y="1337187"/>
                </a:cubicBezTo>
                <a:cubicBezTo>
                  <a:pt x="3026079" y="1285269"/>
                  <a:pt x="3012857" y="1316313"/>
                  <a:pt x="3057935" y="1248697"/>
                </a:cubicBezTo>
                <a:lnTo>
                  <a:pt x="3057935" y="1248697"/>
                </a:lnTo>
                <a:cubicBezTo>
                  <a:pt x="3093603" y="1159529"/>
                  <a:pt x="3058877" y="1238776"/>
                  <a:pt x="3107096" y="1150374"/>
                </a:cubicBezTo>
                <a:cubicBezTo>
                  <a:pt x="3156192" y="1060363"/>
                  <a:pt x="3114256" y="1121164"/>
                  <a:pt x="3166090" y="1052052"/>
                </a:cubicBezTo>
                <a:cubicBezTo>
                  <a:pt x="3172645" y="1025833"/>
                  <a:pt x="3179677" y="999728"/>
                  <a:pt x="3185754" y="973394"/>
                </a:cubicBezTo>
                <a:cubicBezTo>
                  <a:pt x="3189512" y="957110"/>
                  <a:pt x="3190302" y="940086"/>
                  <a:pt x="3195587" y="924232"/>
                </a:cubicBezTo>
                <a:cubicBezTo>
                  <a:pt x="3247008" y="769969"/>
                  <a:pt x="3187989" y="993943"/>
                  <a:pt x="3225084" y="845574"/>
                </a:cubicBezTo>
                <a:cubicBezTo>
                  <a:pt x="3228361" y="819355"/>
                  <a:pt x="3225103" y="791449"/>
                  <a:pt x="3234916" y="766916"/>
                </a:cubicBezTo>
                <a:cubicBezTo>
                  <a:pt x="3239498" y="755461"/>
                  <a:pt x="3282617" y="738747"/>
                  <a:pt x="3293909" y="737419"/>
                </a:cubicBezTo>
                <a:cubicBezTo>
                  <a:pt x="3339595" y="732044"/>
                  <a:pt x="3385677" y="730864"/>
                  <a:pt x="3431561" y="727587"/>
                </a:cubicBezTo>
                <a:cubicBezTo>
                  <a:pt x="3441393" y="724310"/>
                  <a:pt x="3451788" y="722390"/>
                  <a:pt x="3461058" y="717755"/>
                </a:cubicBezTo>
                <a:cubicBezTo>
                  <a:pt x="3471627" y="712470"/>
                  <a:pt x="3480533" y="704353"/>
                  <a:pt x="3490554" y="698090"/>
                </a:cubicBezTo>
                <a:cubicBezTo>
                  <a:pt x="3506760" y="687961"/>
                  <a:pt x="3523329" y="678426"/>
                  <a:pt x="3539716" y="668594"/>
                </a:cubicBezTo>
                <a:cubicBezTo>
                  <a:pt x="3577759" y="573482"/>
                  <a:pt x="3535768" y="664682"/>
                  <a:pt x="3598709" y="570271"/>
                </a:cubicBezTo>
                <a:cubicBezTo>
                  <a:pt x="3606839" y="558076"/>
                  <a:pt x="3610833" y="543510"/>
                  <a:pt x="3618374" y="530942"/>
                </a:cubicBezTo>
                <a:cubicBezTo>
                  <a:pt x="3661339" y="459334"/>
                  <a:pt x="3657703" y="497568"/>
                  <a:pt x="3657703" y="452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90C5B-A703-4C4C-992C-934FA55DE816}"/>
              </a:ext>
            </a:extLst>
          </p:cNvPr>
          <p:cNvSpPr txBox="1"/>
          <p:nvPr/>
        </p:nvSpPr>
        <p:spPr>
          <a:xfrm>
            <a:off x="6408770" y="1113108"/>
            <a:ext cx="238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Woodbury Common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C0CBCE-F581-42A0-9AB4-B88AA66983B7}"/>
              </a:ext>
            </a:extLst>
          </p:cNvPr>
          <p:cNvSpPr/>
          <p:nvPr/>
        </p:nvSpPr>
        <p:spPr>
          <a:xfrm>
            <a:off x="3126658" y="1081548"/>
            <a:ext cx="776748" cy="740348"/>
          </a:xfrm>
          <a:custGeom>
            <a:avLst/>
            <a:gdLst>
              <a:gd name="connsiteX0" fmla="*/ 0 w 776748"/>
              <a:gd name="connsiteY0" fmla="*/ 49162 h 740348"/>
              <a:gd name="connsiteX1" fmla="*/ 353961 w 776748"/>
              <a:gd name="connsiteY1" fmla="*/ 39329 h 740348"/>
              <a:gd name="connsiteX2" fmla="*/ 363794 w 776748"/>
              <a:gd name="connsiteY2" fmla="*/ 9833 h 740348"/>
              <a:gd name="connsiteX3" fmla="*/ 393290 w 776748"/>
              <a:gd name="connsiteY3" fmla="*/ 0 h 740348"/>
              <a:gd name="connsiteX4" fmla="*/ 422787 w 776748"/>
              <a:gd name="connsiteY4" fmla="*/ 147484 h 740348"/>
              <a:gd name="connsiteX5" fmla="*/ 432619 w 776748"/>
              <a:gd name="connsiteY5" fmla="*/ 176981 h 740348"/>
              <a:gd name="connsiteX6" fmla="*/ 491613 w 776748"/>
              <a:gd name="connsiteY6" fmla="*/ 206478 h 740348"/>
              <a:gd name="connsiteX7" fmla="*/ 521110 w 776748"/>
              <a:gd name="connsiteY7" fmla="*/ 265471 h 740348"/>
              <a:gd name="connsiteX8" fmla="*/ 550607 w 776748"/>
              <a:gd name="connsiteY8" fmla="*/ 285136 h 740348"/>
              <a:gd name="connsiteX9" fmla="*/ 570271 w 776748"/>
              <a:gd name="connsiteY9" fmla="*/ 344129 h 740348"/>
              <a:gd name="connsiteX10" fmla="*/ 580103 w 776748"/>
              <a:gd name="connsiteY10" fmla="*/ 373626 h 740348"/>
              <a:gd name="connsiteX11" fmla="*/ 570271 w 776748"/>
              <a:gd name="connsiteY11" fmla="*/ 432620 h 740348"/>
              <a:gd name="connsiteX12" fmla="*/ 560439 w 776748"/>
              <a:gd name="connsiteY12" fmla="*/ 481781 h 740348"/>
              <a:gd name="connsiteX13" fmla="*/ 511277 w 776748"/>
              <a:gd name="connsiteY13" fmla="*/ 491613 h 740348"/>
              <a:gd name="connsiteX14" fmla="*/ 491613 w 776748"/>
              <a:gd name="connsiteY14" fmla="*/ 521110 h 740348"/>
              <a:gd name="connsiteX15" fmla="*/ 530942 w 776748"/>
              <a:gd name="connsiteY15" fmla="*/ 570271 h 740348"/>
              <a:gd name="connsiteX16" fmla="*/ 589936 w 776748"/>
              <a:gd name="connsiteY16" fmla="*/ 589936 h 740348"/>
              <a:gd name="connsiteX17" fmla="*/ 678426 w 776748"/>
              <a:gd name="connsiteY17" fmla="*/ 609600 h 740348"/>
              <a:gd name="connsiteX18" fmla="*/ 707923 w 776748"/>
              <a:gd name="connsiteY18" fmla="*/ 629265 h 740348"/>
              <a:gd name="connsiteX19" fmla="*/ 747252 w 776748"/>
              <a:gd name="connsiteY19" fmla="*/ 688258 h 740348"/>
              <a:gd name="connsiteX20" fmla="*/ 776748 w 776748"/>
              <a:gd name="connsiteY20" fmla="*/ 698091 h 740348"/>
              <a:gd name="connsiteX21" fmla="*/ 766916 w 776748"/>
              <a:gd name="connsiteY21" fmla="*/ 737420 h 740348"/>
              <a:gd name="connsiteX22" fmla="*/ 629265 w 776748"/>
              <a:gd name="connsiteY22" fmla="*/ 727587 h 740348"/>
              <a:gd name="connsiteX23" fmla="*/ 511277 w 776748"/>
              <a:gd name="connsiteY23" fmla="*/ 698091 h 740348"/>
              <a:gd name="connsiteX24" fmla="*/ 481781 w 776748"/>
              <a:gd name="connsiteY24" fmla="*/ 688258 h 740348"/>
              <a:gd name="connsiteX25" fmla="*/ 403123 w 776748"/>
              <a:gd name="connsiteY25" fmla="*/ 668594 h 740348"/>
              <a:gd name="connsiteX26" fmla="*/ 393290 w 776748"/>
              <a:gd name="connsiteY26" fmla="*/ 599768 h 740348"/>
              <a:gd name="connsiteX27" fmla="*/ 412955 w 776748"/>
              <a:gd name="connsiteY27" fmla="*/ 462117 h 740348"/>
              <a:gd name="connsiteX28" fmla="*/ 403123 w 776748"/>
              <a:gd name="connsiteY28" fmla="*/ 393291 h 740348"/>
              <a:gd name="connsiteX29" fmla="*/ 393290 w 776748"/>
              <a:gd name="connsiteY29" fmla="*/ 304800 h 740348"/>
              <a:gd name="connsiteX30" fmla="*/ 373626 w 776748"/>
              <a:gd name="connsiteY30" fmla="*/ 245807 h 740348"/>
              <a:gd name="connsiteX31" fmla="*/ 314632 w 776748"/>
              <a:gd name="connsiteY31" fmla="*/ 226142 h 740348"/>
              <a:gd name="connsiteX32" fmla="*/ 255639 w 776748"/>
              <a:gd name="connsiteY32" fmla="*/ 186813 h 740348"/>
              <a:gd name="connsiteX33" fmla="*/ 196645 w 776748"/>
              <a:gd name="connsiteY33" fmla="*/ 157317 h 740348"/>
              <a:gd name="connsiteX34" fmla="*/ 29497 w 776748"/>
              <a:gd name="connsiteY34" fmla="*/ 147484 h 740348"/>
              <a:gd name="connsiteX35" fmla="*/ 0 w 776748"/>
              <a:gd name="connsiteY35" fmla="*/ 49162 h 7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76748" h="740348">
                <a:moveTo>
                  <a:pt x="0" y="49162"/>
                </a:moveTo>
                <a:cubicBezTo>
                  <a:pt x="117987" y="45884"/>
                  <a:pt x="236612" y="52015"/>
                  <a:pt x="353961" y="39329"/>
                </a:cubicBezTo>
                <a:cubicBezTo>
                  <a:pt x="364265" y="38215"/>
                  <a:pt x="356466" y="17161"/>
                  <a:pt x="363794" y="9833"/>
                </a:cubicBezTo>
                <a:cubicBezTo>
                  <a:pt x="371122" y="2505"/>
                  <a:pt x="383458" y="3278"/>
                  <a:pt x="393290" y="0"/>
                </a:cubicBezTo>
                <a:cubicBezTo>
                  <a:pt x="411044" y="213037"/>
                  <a:pt x="379154" y="60215"/>
                  <a:pt x="422787" y="147484"/>
                </a:cubicBezTo>
                <a:cubicBezTo>
                  <a:pt x="427422" y="156754"/>
                  <a:pt x="426145" y="168888"/>
                  <a:pt x="432619" y="176981"/>
                </a:cubicBezTo>
                <a:cubicBezTo>
                  <a:pt x="446481" y="194309"/>
                  <a:pt x="472181" y="200001"/>
                  <a:pt x="491613" y="206478"/>
                </a:cubicBezTo>
                <a:cubicBezTo>
                  <a:pt x="499610" y="230470"/>
                  <a:pt x="502048" y="246410"/>
                  <a:pt x="521110" y="265471"/>
                </a:cubicBezTo>
                <a:cubicBezTo>
                  <a:pt x="529466" y="273827"/>
                  <a:pt x="540775" y="278581"/>
                  <a:pt x="550607" y="285136"/>
                </a:cubicBezTo>
                <a:lnTo>
                  <a:pt x="570271" y="344129"/>
                </a:lnTo>
                <a:lnTo>
                  <a:pt x="580103" y="373626"/>
                </a:lnTo>
                <a:cubicBezTo>
                  <a:pt x="576826" y="393291"/>
                  <a:pt x="573837" y="413006"/>
                  <a:pt x="570271" y="432620"/>
                </a:cubicBezTo>
                <a:cubicBezTo>
                  <a:pt x="567282" y="449062"/>
                  <a:pt x="572256" y="469964"/>
                  <a:pt x="560439" y="481781"/>
                </a:cubicBezTo>
                <a:cubicBezTo>
                  <a:pt x="548622" y="493598"/>
                  <a:pt x="527664" y="488336"/>
                  <a:pt x="511277" y="491613"/>
                </a:cubicBezTo>
                <a:cubicBezTo>
                  <a:pt x="504722" y="501445"/>
                  <a:pt x="493556" y="509454"/>
                  <a:pt x="491613" y="521110"/>
                </a:cubicBezTo>
                <a:cubicBezTo>
                  <a:pt x="487385" y="546479"/>
                  <a:pt x="513113" y="562347"/>
                  <a:pt x="530942" y="570271"/>
                </a:cubicBezTo>
                <a:cubicBezTo>
                  <a:pt x="549884" y="578690"/>
                  <a:pt x="569826" y="584909"/>
                  <a:pt x="589936" y="589936"/>
                </a:cubicBezTo>
                <a:cubicBezTo>
                  <a:pt x="645478" y="603821"/>
                  <a:pt x="616014" y="597118"/>
                  <a:pt x="678426" y="609600"/>
                </a:cubicBezTo>
                <a:cubicBezTo>
                  <a:pt x="688258" y="616155"/>
                  <a:pt x="700141" y="620372"/>
                  <a:pt x="707923" y="629265"/>
                </a:cubicBezTo>
                <a:cubicBezTo>
                  <a:pt x="723486" y="647051"/>
                  <a:pt x="724831" y="680784"/>
                  <a:pt x="747252" y="688258"/>
                </a:cubicBezTo>
                <a:lnTo>
                  <a:pt x="776748" y="698091"/>
                </a:lnTo>
                <a:cubicBezTo>
                  <a:pt x="773471" y="711201"/>
                  <a:pt x="780167" y="734770"/>
                  <a:pt x="766916" y="737420"/>
                </a:cubicBezTo>
                <a:cubicBezTo>
                  <a:pt x="721809" y="746441"/>
                  <a:pt x="675037" y="732164"/>
                  <a:pt x="629265" y="727587"/>
                </a:cubicBezTo>
                <a:cubicBezTo>
                  <a:pt x="572524" y="721913"/>
                  <a:pt x="565583" y="716193"/>
                  <a:pt x="511277" y="698091"/>
                </a:cubicBezTo>
                <a:cubicBezTo>
                  <a:pt x="501445" y="694814"/>
                  <a:pt x="491836" y="690772"/>
                  <a:pt x="481781" y="688258"/>
                </a:cubicBezTo>
                <a:lnTo>
                  <a:pt x="403123" y="668594"/>
                </a:lnTo>
                <a:cubicBezTo>
                  <a:pt x="372043" y="621975"/>
                  <a:pt x="385073" y="657283"/>
                  <a:pt x="393290" y="599768"/>
                </a:cubicBezTo>
                <a:cubicBezTo>
                  <a:pt x="415644" y="443293"/>
                  <a:pt x="390549" y="551742"/>
                  <a:pt x="412955" y="462117"/>
                </a:cubicBezTo>
                <a:cubicBezTo>
                  <a:pt x="409678" y="439175"/>
                  <a:pt x="405998" y="416287"/>
                  <a:pt x="403123" y="393291"/>
                </a:cubicBezTo>
                <a:cubicBezTo>
                  <a:pt x="399442" y="363842"/>
                  <a:pt x="399110" y="333902"/>
                  <a:pt x="393290" y="304800"/>
                </a:cubicBezTo>
                <a:cubicBezTo>
                  <a:pt x="389225" y="284475"/>
                  <a:pt x="393290" y="252362"/>
                  <a:pt x="373626" y="245807"/>
                </a:cubicBezTo>
                <a:cubicBezTo>
                  <a:pt x="353961" y="239252"/>
                  <a:pt x="331879" y="237640"/>
                  <a:pt x="314632" y="226142"/>
                </a:cubicBezTo>
                <a:lnTo>
                  <a:pt x="255639" y="186813"/>
                </a:lnTo>
                <a:cubicBezTo>
                  <a:pt x="236630" y="174141"/>
                  <a:pt x="220590" y="159712"/>
                  <a:pt x="196645" y="157317"/>
                </a:cubicBezTo>
                <a:cubicBezTo>
                  <a:pt x="141110" y="151763"/>
                  <a:pt x="85213" y="150762"/>
                  <a:pt x="29497" y="147484"/>
                </a:cubicBezTo>
                <a:lnTo>
                  <a:pt x="0" y="4916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12F0D9D-CE86-4554-85E5-B25C60B4C721}"/>
              </a:ext>
            </a:extLst>
          </p:cNvPr>
          <p:cNvSpPr/>
          <p:nvPr/>
        </p:nvSpPr>
        <p:spPr>
          <a:xfrm>
            <a:off x="2802194" y="2281084"/>
            <a:ext cx="1061883" cy="757084"/>
          </a:xfrm>
          <a:custGeom>
            <a:avLst/>
            <a:gdLst>
              <a:gd name="connsiteX0" fmla="*/ 619432 w 1061883"/>
              <a:gd name="connsiteY0" fmla="*/ 29497 h 757084"/>
              <a:gd name="connsiteX1" fmla="*/ 727587 w 1061883"/>
              <a:gd name="connsiteY1" fmla="*/ 0 h 757084"/>
              <a:gd name="connsiteX2" fmla="*/ 825909 w 1061883"/>
              <a:gd name="connsiteY2" fmla="*/ 9832 h 757084"/>
              <a:gd name="connsiteX3" fmla="*/ 835741 w 1061883"/>
              <a:gd name="connsiteY3" fmla="*/ 39329 h 757084"/>
              <a:gd name="connsiteX4" fmla="*/ 855406 w 1061883"/>
              <a:gd name="connsiteY4" fmla="*/ 68826 h 757084"/>
              <a:gd name="connsiteX5" fmla="*/ 884903 w 1061883"/>
              <a:gd name="connsiteY5" fmla="*/ 157316 h 757084"/>
              <a:gd name="connsiteX6" fmla="*/ 914400 w 1061883"/>
              <a:gd name="connsiteY6" fmla="*/ 216310 h 757084"/>
              <a:gd name="connsiteX7" fmla="*/ 943896 w 1061883"/>
              <a:gd name="connsiteY7" fmla="*/ 226142 h 757084"/>
              <a:gd name="connsiteX8" fmla="*/ 1002890 w 1061883"/>
              <a:gd name="connsiteY8" fmla="*/ 255639 h 757084"/>
              <a:gd name="connsiteX9" fmla="*/ 1042219 w 1061883"/>
              <a:gd name="connsiteY9" fmla="*/ 245806 h 757084"/>
              <a:gd name="connsiteX10" fmla="*/ 1061883 w 1061883"/>
              <a:gd name="connsiteY10" fmla="*/ 275303 h 757084"/>
              <a:gd name="connsiteX11" fmla="*/ 1012722 w 1061883"/>
              <a:gd name="connsiteY11" fmla="*/ 353961 h 757084"/>
              <a:gd name="connsiteX12" fmla="*/ 993058 w 1061883"/>
              <a:gd name="connsiteY12" fmla="*/ 383458 h 757084"/>
              <a:gd name="connsiteX13" fmla="*/ 983225 w 1061883"/>
              <a:gd name="connsiteY13" fmla="*/ 412955 h 757084"/>
              <a:gd name="connsiteX14" fmla="*/ 934064 w 1061883"/>
              <a:gd name="connsiteY14" fmla="*/ 462116 h 757084"/>
              <a:gd name="connsiteX15" fmla="*/ 825909 w 1061883"/>
              <a:gd name="connsiteY15" fmla="*/ 471948 h 757084"/>
              <a:gd name="connsiteX16" fmla="*/ 855406 w 1061883"/>
              <a:gd name="connsiteY16" fmla="*/ 540774 h 757084"/>
              <a:gd name="connsiteX17" fmla="*/ 884903 w 1061883"/>
              <a:gd name="connsiteY17" fmla="*/ 560439 h 757084"/>
              <a:gd name="connsiteX18" fmla="*/ 894735 w 1061883"/>
              <a:gd name="connsiteY18" fmla="*/ 589935 h 757084"/>
              <a:gd name="connsiteX19" fmla="*/ 924232 w 1061883"/>
              <a:gd name="connsiteY19" fmla="*/ 619432 h 757084"/>
              <a:gd name="connsiteX20" fmla="*/ 894735 w 1061883"/>
              <a:gd name="connsiteY20" fmla="*/ 757084 h 757084"/>
              <a:gd name="connsiteX21" fmla="*/ 816077 w 1061883"/>
              <a:gd name="connsiteY21" fmla="*/ 737419 h 757084"/>
              <a:gd name="connsiteX22" fmla="*/ 786580 w 1061883"/>
              <a:gd name="connsiteY22" fmla="*/ 707922 h 757084"/>
              <a:gd name="connsiteX23" fmla="*/ 737419 w 1061883"/>
              <a:gd name="connsiteY23" fmla="*/ 698090 h 757084"/>
              <a:gd name="connsiteX24" fmla="*/ 678425 w 1061883"/>
              <a:gd name="connsiteY24" fmla="*/ 678426 h 757084"/>
              <a:gd name="connsiteX25" fmla="*/ 648929 w 1061883"/>
              <a:gd name="connsiteY25" fmla="*/ 668593 h 757084"/>
              <a:gd name="connsiteX26" fmla="*/ 560438 w 1061883"/>
              <a:gd name="connsiteY26" fmla="*/ 658761 h 757084"/>
              <a:gd name="connsiteX27" fmla="*/ 501445 w 1061883"/>
              <a:gd name="connsiteY27" fmla="*/ 639097 h 757084"/>
              <a:gd name="connsiteX28" fmla="*/ 481780 w 1061883"/>
              <a:gd name="connsiteY28" fmla="*/ 609600 h 757084"/>
              <a:gd name="connsiteX29" fmla="*/ 422787 w 1061883"/>
              <a:gd name="connsiteY29" fmla="*/ 580103 h 757084"/>
              <a:gd name="connsiteX30" fmla="*/ 383458 w 1061883"/>
              <a:gd name="connsiteY30" fmla="*/ 589935 h 757084"/>
              <a:gd name="connsiteX31" fmla="*/ 353961 w 1061883"/>
              <a:gd name="connsiteY31" fmla="*/ 609600 h 757084"/>
              <a:gd name="connsiteX32" fmla="*/ 285135 w 1061883"/>
              <a:gd name="connsiteY32" fmla="*/ 599768 h 757084"/>
              <a:gd name="connsiteX33" fmla="*/ 0 w 1061883"/>
              <a:gd name="connsiteY33" fmla="*/ 589935 h 757084"/>
              <a:gd name="connsiteX34" fmla="*/ 206477 w 1061883"/>
              <a:gd name="connsiteY34" fmla="*/ 570271 h 757084"/>
              <a:gd name="connsiteX35" fmla="*/ 245806 w 1061883"/>
              <a:gd name="connsiteY35" fmla="*/ 550606 h 757084"/>
              <a:gd name="connsiteX36" fmla="*/ 304800 w 1061883"/>
              <a:gd name="connsiteY36" fmla="*/ 530942 h 757084"/>
              <a:gd name="connsiteX37" fmla="*/ 334296 w 1061883"/>
              <a:gd name="connsiteY37" fmla="*/ 521110 h 757084"/>
              <a:gd name="connsiteX38" fmla="*/ 353961 w 1061883"/>
              <a:gd name="connsiteY38" fmla="*/ 491613 h 757084"/>
              <a:gd name="connsiteX39" fmla="*/ 383458 w 1061883"/>
              <a:gd name="connsiteY39" fmla="*/ 481781 h 757084"/>
              <a:gd name="connsiteX40" fmla="*/ 393290 w 1061883"/>
              <a:gd name="connsiteY40" fmla="*/ 452284 h 757084"/>
              <a:gd name="connsiteX41" fmla="*/ 432619 w 1061883"/>
              <a:gd name="connsiteY41" fmla="*/ 393290 h 757084"/>
              <a:gd name="connsiteX42" fmla="*/ 491612 w 1061883"/>
              <a:gd name="connsiteY42" fmla="*/ 353961 h 757084"/>
              <a:gd name="connsiteX43" fmla="*/ 560438 w 1061883"/>
              <a:gd name="connsiteY43" fmla="*/ 285135 h 757084"/>
              <a:gd name="connsiteX44" fmla="*/ 589935 w 1061883"/>
              <a:gd name="connsiteY44" fmla="*/ 255639 h 757084"/>
              <a:gd name="connsiteX45" fmla="*/ 609600 w 1061883"/>
              <a:gd name="connsiteY45" fmla="*/ 226142 h 757084"/>
              <a:gd name="connsiteX46" fmla="*/ 639096 w 1061883"/>
              <a:gd name="connsiteY46" fmla="*/ 206477 h 757084"/>
              <a:gd name="connsiteX47" fmla="*/ 668593 w 1061883"/>
              <a:gd name="connsiteY47" fmla="*/ 39329 h 75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1883" h="757084">
                <a:moveTo>
                  <a:pt x="619432" y="29497"/>
                </a:moveTo>
                <a:cubicBezTo>
                  <a:pt x="658921" y="13701"/>
                  <a:pt x="683016" y="0"/>
                  <a:pt x="727587" y="0"/>
                </a:cubicBezTo>
                <a:cubicBezTo>
                  <a:pt x="760524" y="0"/>
                  <a:pt x="793135" y="6555"/>
                  <a:pt x="825909" y="9832"/>
                </a:cubicBezTo>
                <a:cubicBezTo>
                  <a:pt x="829186" y="19664"/>
                  <a:pt x="831106" y="30059"/>
                  <a:pt x="835741" y="39329"/>
                </a:cubicBezTo>
                <a:cubicBezTo>
                  <a:pt x="841026" y="49898"/>
                  <a:pt x="851669" y="57615"/>
                  <a:pt x="855406" y="68826"/>
                </a:cubicBezTo>
                <a:cubicBezTo>
                  <a:pt x="890731" y="174801"/>
                  <a:pt x="840220" y="90292"/>
                  <a:pt x="884903" y="157316"/>
                </a:cubicBezTo>
                <a:cubicBezTo>
                  <a:pt x="891380" y="176749"/>
                  <a:pt x="897072" y="202447"/>
                  <a:pt x="914400" y="216310"/>
                </a:cubicBezTo>
                <a:cubicBezTo>
                  <a:pt x="922493" y="222784"/>
                  <a:pt x="934626" y="221507"/>
                  <a:pt x="943896" y="226142"/>
                </a:cubicBezTo>
                <a:cubicBezTo>
                  <a:pt x="1020141" y="264264"/>
                  <a:pt x="928745" y="230922"/>
                  <a:pt x="1002890" y="255639"/>
                </a:cubicBezTo>
                <a:cubicBezTo>
                  <a:pt x="1016000" y="252361"/>
                  <a:pt x="1029399" y="241533"/>
                  <a:pt x="1042219" y="245806"/>
                </a:cubicBezTo>
                <a:cubicBezTo>
                  <a:pt x="1053429" y="249543"/>
                  <a:pt x="1061883" y="263486"/>
                  <a:pt x="1061883" y="275303"/>
                </a:cubicBezTo>
                <a:cubicBezTo>
                  <a:pt x="1061883" y="329908"/>
                  <a:pt x="1046126" y="331693"/>
                  <a:pt x="1012722" y="353961"/>
                </a:cubicBezTo>
                <a:cubicBezTo>
                  <a:pt x="1006167" y="363793"/>
                  <a:pt x="998343" y="372889"/>
                  <a:pt x="993058" y="383458"/>
                </a:cubicBezTo>
                <a:cubicBezTo>
                  <a:pt x="988423" y="392728"/>
                  <a:pt x="987860" y="403685"/>
                  <a:pt x="983225" y="412955"/>
                </a:cubicBezTo>
                <a:cubicBezTo>
                  <a:pt x="974310" y="430784"/>
                  <a:pt x="956088" y="457397"/>
                  <a:pt x="934064" y="462116"/>
                </a:cubicBezTo>
                <a:cubicBezTo>
                  <a:pt x="898667" y="469701"/>
                  <a:pt x="861961" y="468671"/>
                  <a:pt x="825909" y="471948"/>
                </a:cubicBezTo>
                <a:cubicBezTo>
                  <a:pt x="833431" y="502036"/>
                  <a:pt x="832772" y="518140"/>
                  <a:pt x="855406" y="540774"/>
                </a:cubicBezTo>
                <a:cubicBezTo>
                  <a:pt x="863762" y="549130"/>
                  <a:pt x="875071" y="553884"/>
                  <a:pt x="884903" y="560439"/>
                </a:cubicBezTo>
                <a:cubicBezTo>
                  <a:pt x="888180" y="570271"/>
                  <a:pt x="888986" y="581312"/>
                  <a:pt x="894735" y="589935"/>
                </a:cubicBezTo>
                <a:cubicBezTo>
                  <a:pt x="902448" y="601505"/>
                  <a:pt x="922265" y="605667"/>
                  <a:pt x="924232" y="619432"/>
                </a:cubicBezTo>
                <a:cubicBezTo>
                  <a:pt x="936417" y="704726"/>
                  <a:pt x="926944" y="708771"/>
                  <a:pt x="894735" y="757084"/>
                </a:cubicBezTo>
                <a:cubicBezTo>
                  <a:pt x="887647" y="755666"/>
                  <a:pt x="829032" y="746056"/>
                  <a:pt x="816077" y="737419"/>
                </a:cubicBezTo>
                <a:cubicBezTo>
                  <a:pt x="804507" y="729706"/>
                  <a:pt x="799017" y="714141"/>
                  <a:pt x="786580" y="707922"/>
                </a:cubicBezTo>
                <a:cubicBezTo>
                  <a:pt x="771633" y="700448"/>
                  <a:pt x="753542" y="702487"/>
                  <a:pt x="737419" y="698090"/>
                </a:cubicBezTo>
                <a:cubicBezTo>
                  <a:pt x="717421" y="692636"/>
                  <a:pt x="698090" y="684981"/>
                  <a:pt x="678425" y="678426"/>
                </a:cubicBezTo>
                <a:cubicBezTo>
                  <a:pt x="668593" y="675149"/>
                  <a:pt x="659230" y="669737"/>
                  <a:pt x="648929" y="668593"/>
                </a:cubicBezTo>
                <a:lnTo>
                  <a:pt x="560438" y="658761"/>
                </a:lnTo>
                <a:cubicBezTo>
                  <a:pt x="540774" y="652206"/>
                  <a:pt x="512943" y="656344"/>
                  <a:pt x="501445" y="639097"/>
                </a:cubicBezTo>
                <a:cubicBezTo>
                  <a:pt x="494890" y="629265"/>
                  <a:pt x="490136" y="617956"/>
                  <a:pt x="481780" y="609600"/>
                </a:cubicBezTo>
                <a:cubicBezTo>
                  <a:pt x="462719" y="590539"/>
                  <a:pt x="446778" y="588100"/>
                  <a:pt x="422787" y="580103"/>
                </a:cubicBezTo>
                <a:cubicBezTo>
                  <a:pt x="409677" y="583380"/>
                  <a:pt x="395879" y="584612"/>
                  <a:pt x="383458" y="589935"/>
                </a:cubicBezTo>
                <a:cubicBezTo>
                  <a:pt x="372596" y="594590"/>
                  <a:pt x="365719" y="608424"/>
                  <a:pt x="353961" y="609600"/>
                </a:cubicBezTo>
                <a:cubicBezTo>
                  <a:pt x="330901" y="611906"/>
                  <a:pt x="308274" y="601054"/>
                  <a:pt x="285135" y="599768"/>
                </a:cubicBezTo>
                <a:cubicBezTo>
                  <a:pt x="190180" y="594493"/>
                  <a:pt x="95045" y="593213"/>
                  <a:pt x="0" y="589935"/>
                </a:cubicBezTo>
                <a:cubicBezTo>
                  <a:pt x="99030" y="556925"/>
                  <a:pt x="-57707" y="606296"/>
                  <a:pt x="206477" y="570271"/>
                </a:cubicBezTo>
                <a:cubicBezTo>
                  <a:pt x="221000" y="568291"/>
                  <a:pt x="232197" y="556049"/>
                  <a:pt x="245806" y="550606"/>
                </a:cubicBezTo>
                <a:cubicBezTo>
                  <a:pt x="265052" y="542908"/>
                  <a:pt x="285135" y="537497"/>
                  <a:pt x="304800" y="530942"/>
                </a:cubicBezTo>
                <a:lnTo>
                  <a:pt x="334296" y="521110"/>
                </a:lnTo>
                <a:cubicBezTo>
                  <a:pt x="340851" y="511278"/>
                  <a:pt x="344733" y="498995"/>
                  <a:pt x="353961" y="491613"/>
                </a:cubicBezTo>
                <a:cubicBezTo>
                  <a:pt x="362054" y="485139"/>
                  <a:pt x="376129" y="489110"/>
                  <a:pt x="383458" y="481781"/>
                </a:cubicBezTo>
                <a:cubicBezTo>
                  <a:pt x="390787" y="474452"/>
                  <a:pt x="388257" y="461344"/>
                  <a:pt x="393290" y="452284"/>
                </a:cubicBezTo>
                <a:cubicBezTo>
                  <a:pt x="404768" y="431624"/>
                  <a:pt x="412954" y="406400"/>
                  <a:pt x="432619" y="393290"/>
                </a:cubicBezTo>
                <a:lnTo>
                  <a:pt x="491612" y="353961"/>
                </a:lnTo>
                <a:cubicBezTo>
                  <a:pt x="536690" y="286344"/>
                  <a:pt x="508520" y="302442"/>
                  <a:pt x="560438" y="285135"/>
                </a:cubicBezTo>
                <a:cubicBezTo>
                  <a:pt x="570270" y="275303"/>
                  <a:pt x="581033" y="266321"/>
                  <a:pt x="589935" y="255639"/>
                </a:cubicBezTo>
                <a:cubicBezTo>
                  <a:pt x="597500" y="246561"/>
                  <a:pt x="601244" y="234498"/>
                  <a:pt x="609600" y="226142"/>
                </a:cubicBezTo>
                <a:cubicBezTo>
                  <a:pt x="617956" y="217786"/>
                  <a:pt x="629264" y="213032"/>
                  <a:pt x="639096" y="206477"/>
                </a:cubicBezTo>
                <a:cubicBezTo>
                  <a:pt x="649546" y="49744"/>
                  <a:pt x="614090" y="93832"/>
                  <a:pt x="668593" y="393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6E8198-5F0D-4015-B6A9-5329720FC8CF}"/>
              </a:ext>
            </a:extLst>
          </p:cNvPr>
          <p:cNvSpPr/>
          <p:nvPr/>
        </p:nvSpPr>
        <p:spPr>
          <a:xfrm>
            <a:off x="715957" y="2816732"/>
            <a:ext cx="702626" cy="693384"/>
          </a:xfrm>
          <a:custGeom>
            <a:avLst/>
            <a:gdLst>
              <a:gd name="connsiteX0" fmla="*/ 11630 w 702626"/>
              <a:gd name="connsiteY0" fmla="*/ 24791 h 693384"/>
              <a:gd name="connsiteX1" fmla="*/ 237772 w 702626"/>
              <a:gd name="connsiteY1" fmla="*/ 14958 h 693384"/>
              <a:gd name="connsiteX2" fmla="*/ 247604 w 702626"/>
              <a:gd name="connsiteY2" fmla="*/ 54287 h 693384"/>
              <a:gd name="connsiteX3" fmla="*/ 277101 w 702626"/>
              <a:gd name="connsiteY3" fmla="*/ 64120 h 693384"/>
              <a:gd name="connsiteX4" fmla="*/ 434417 w 702626"/>
              <a:gd name="connsiteY4" fmla="*/ 44455 h 693384"/>
              <a:gd name="connsiteX5" fmla="*/ 513075 w 702626"/>
              <a:gd name="connsiteY5" fmla="*/ 54287 h 693384"/>
              <a:gd name="connsiteX6" fmla="*/ 562237 w 702626"/>
              <a:gd name="connsiteY6" fmla="*/ 201771 h 693384"/>
              <a:gd name="connsiteX7" fmla="*/ 572069 w 702626"/>
              <a:gd name="connsiteY7" fmla="*/ 231268 h 693384"/>
              <a:gd name="connsiteX8" fmla="*/ 660559 w 702626"/>
              <a:gd name="connsiteY8" fmla="*/ 270597 h 693384"/>
              <a:gd name="connsiteX9" fmla="*/ 690056 w 702626"/>
              <a:gd name="connsiteY9" fmla="*/ 280429 h 693384"/>
              <a:gd name="connsiteX10" fmla="*/ 690056 w 702626"/>
              <a:gd name="connsiteY10" fmla="*/ 368920 h 693384"/>
              <a:gd name="connsiteX11" fmla="*/ 660559 w 702626"/>
              <a:gd name="connsiteY11" fmla="*/ 378752 h 693384"/>
              <a:gd name="connsiteX12" fmla="*/ 631062 w 702626"/>
              <a:gd name="connsiteY12" fmla="*/ 398416 h 693384"/>
              <a:gd name="connsiteX13" fmla="*/ 621230 w 702626"/>
              <a:gd name="connsiteY13" fmla="*/ 526236 h 693384"/>
              <a:gd name="connsiteX14" fmla="*/ 631062 w 702626"/>
              <a:gd name="connsiteY14" fmla="*/ 555733 h 693384"/>
              <a:gd name="connsiteX15" fmla="*/ 660559 w 702626"/>
              <a:gd name="connsiteY15" fmla="*/ 585229 h 693384"/>
              <a:gd name="connsiteX16" fmla="*/ 680224 w 702626"/>
              <a:gd name="connsiteY16" fmla="*/ 644223 h 693384"/>
              <a:gd name="connsiteX17" fmla="*/ 670391 w 702626"/>
              <a:gd name="connsiteY17" fmla="*/ 673720 h 693384"/>
              <a:gd name="connsiteX18" fmla="*/ 640895 w 702626"/>
              <a:gd name="connsiteY18" fmla="*/ 683552 h 693384"/>
              <a:gd name="connsiteX19" fmla="*/ 454082 w 702626"/>
              <a:gd name="connsiteY19" fmla="*/ 693384 h 693384"/>
              <a:gd name="connsiteX20" fmla="*/ 414753 w 702626"/>
              <a:gd name="connsiteY20" fmla="*/ 683552 h 693384"/>
              <a:gd name="connsiteX21" fmla="*/ 404920 w 702626"/>
              <a:gd name="connsiteY21" fmla="*/ 654055 h 693384"/>
              <a:gd name="connsiteX22" fmla="*/ 375424 w 702626"/>
              <a:gd name="connsiteY22" fmla="*/ 634391 h 693384"/>
              <a:gd name="connsiteX23" fmla="*/ 336095 w 702626"/>
              <a:gd name="connsiteY23" fmla="*/ 516403 h 693384"/>
              <a:gd name="connsiteX24" fmla="*/ 316430 w 702626"/>
              <a:gd name="connsiteY24" fmla="*/ 457410 h 693384"/>
              <a:gd name="connsiteX25" fmla="*/ 296766 w 702626"/>
              <a:gd name="connsiteY25" fmla="*/ 368920 h 693384"/>
              <a:gd name="connsiteX26" fmla="*/ 267269 w 702626"/>
              <a:gd name="connsiteY26" fmla="*/ 349255 h 693384"/>
              <a:gd name="connsiteX27" fmla="*/ 198443 w 702626"/>
              <a:gd name="connsiteY27" fmla="*/ 270597 h 693384"/>
              <a:gd name="connsiteX28" fmla="*/ 159114 w 702626"/>
              <a:gd name="connsiteY28" fmla="*/ 221436 h 693384"/>
              <a:gd name="connsiteX29" fmla="*/ 109953 w 702626"/>
              <a:gd name="connsiteY29" fmla="*/ 172274 h 693384"/>
              <a:gd name="connsiteX30" fmla="*/ 60791 w 702626"/>
              <a:gd name="connsiteY30" fmla="*/ 123113 h 693384"/>
              <a:gd name="connsiteX31" fmla="*/ 31295 w 702626"/>
              <a:gd name="connsiteY31" fmla="*/ 64120 h 693384"/>
              <a:gd name="connsiteX32" fmla="*/ 11630 w 702626"/>
              <a:gd name="connsiteY32" fmla="*/ 24791 h 69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02626" h="693384">
                <a:moveTo>
                  <a:pt x="11630" y="24791"/>
                </a:moveTo>
                <a:cubicBezTo>
                  <a:pt x="46043" y="16597"/>
                  <a:pt x="104089" y="-20222"/>
                  <a:pt x="237772" y="14958"/>
                </a:cubicBezTo>
                <a:cubicBezTo>
                  <a:pt x="250840" y="18397"/>
                  <a:pt x="239163" y="43735"/>
                  <a:pt x="247604" y="54287"/>
                </a:cubicBezTo>
                <a:cubicBezTo>
                  <a:pt x="254078" y="62380"/>
                  <a:pt x="267269" y="60842"/>
                  <a:pt x="277101" y="64120"/>
                </a:cubicBezTo>
                <a:cubicBezTo>
                  <a:pt x="339715" y="48465"/>
                  <a:pt x="346777" y="44455"/>
                  <a:pt x="434417" y="44455"/>
                </a:cubicBezTo>
                <a:cubicBezTo>
                  <a:pt x="460840" y="44455"/>
                  <a:pt x="486856" y="51010"/>
                  <a:pt x="513075" y="54287"/>
                </a:cubicBezTo>
                <a:lnTo>
                  <a:pt x="562237" y="201771"/>
                </a:lnTo>
                <a:cubicBezTo>
                  <a:pt x="565514" y="211603"/>
                  <a:pt x="563446" y="225519"/>
                  <a:pt x="572069" y="231268"/>
                </a:cubicBezTo>
                <a:cubicBezTo>
                  <a:pt x="618812" y="262431"/>
                  <a:pt x="590356" y="247196"/>
                  <a:pt x="660559" y="270597"/>
                </a:cubicBezTo>
                <a:lnTo>
                  <a:pt x="690056" y="280429"/>
                </a:lnTo>
                <a:cubicBezTo>
                  <a:pt x="700826" y="312740"/>
                  <a:pt x="711914" y="330669"/>
                  <a:pt x="690056" y="368920"/>
                </a:cubicBezTo>
                <a:cubicBezTo>
                  <a:pt x="684914" y="377919"/>
                  <a:pt x="669829" y="374117"/>
                  <a:pt x="660559" y="378752"/>
                </a:cubicBezTo>
                <a:cubicBezTo>
                  <a:pt x="649990" y="384037"/>
                  <a:pt x="640894" y="391861"/>
                  <a:pt x="631062" y="398416"/>
                </a:cubicBezTo>
                <a:cubicBezTo>
                  <a:pt x="606924" y="470834"/>
                  <a:pt x="605276" y="446463"/>
                  <a:pt x="621230" y="526236"/>
                </a:cubicBezTo>
                <a:cubicBezTo>
                  <a:pt x="623263" y="536399"/>
                  <a:pt x="625313" y="547110"/>
                  <a:pt x="631062" y="555733"/>
                </a:cubicBezTo>
                <a:cubicBezTo>
                  <a:pt x="638775" y="567302"/>
                  <a:pt x="650727" y="575397"/>
                  <a:pt x="660559" y="585229"/>
                </a:cubicBezTo>
                <a:cubicBezTo>
                  <a:pt x="667114" y="604894"/>
                  <a:pt x="686779" y="624558"/>
                  <a:pt x="680224" y="644223"/>
                </a:cubicBezTo>
                <a:cubicBezTo>
                  <a:pt x="676946" y="654055"/>
                  <a:pt x="677720" y="666391"/>
                  <a:pt x="670391" y="673720"/>
                </a:cubicBezTo>
                <a:cubicBezTo>
                  <a:pt x="663063" y="681048"/>
                  <a:pt x="651216" y="682614"/>
                  <a:pt x="640895" y="683552"/>
                </a:cubicBezTo>
                <a:cubicBezTo>
                  <a:pt x="578794" y="689197"/>
                  <a:pt x="516353" y="690107"/>
                  <a:pt x="454082" y="693384"/>
                </a:cubicBezTo>
                <a:cubicBezTo>
                  <a:pt x="440972" y="690107"/>
                  <a:pt x="425305" y="691993"/>
                  <a:pt x="414753" y="683552"/>
                </a:cubicBezTo>
                <a:cubicBezTo>
                  <a:pt x="406660" y="677078"/>
                  <a:pt x="411395" y="662148"/>
                  <a:pt x="404920" y="654055"/>
                </a:cubicBezTo>
                <a:cubicBezTo>
                  <a:pt x="397538" y="644828"/>
                  <a:pt x="385256" y="640946"/>
                  <a:pt x="375424" y="634391"/>
                </a:cubicBezTo>
                <a:lnTo>
                  <a:pt x="336095" y="516403"/>
                </a:lnTo>
                <a:cubicBezTo>
                  <a:pt x="336091" y="516392"/>
                  <a:pt x="316432" y="457421"/>
                  <a:pt x="316430" y="457410"/>
                </a:cubicBezTo>
                <a:cubicBezTo>
                  <a:pt x="316329" y="456807"/>
                  <a:pt x="306958" y="381659"/>
                  <a:pt x="296766" y="368920"/>
                </a:cubicBezTo>
                <a:cubicBezTo>
                  <a:pt x="289384" y="359692"/>
                  <a:pt x="277101" y="355810"/>
                  <a:pt x="267269" y="349255"/>
                </a:cubicBezTo>
                <a:cubicBezTo>
                  <a:pt x="221385" y="280430"/>
                  <a:pt x="247604" y="303372"/>
                  <a:pt x="198443" y="270597"/>
                </a:cubicBezTo>
                <a:cubicBezTo>
                  <a:pt x="179302" y="213173"/>
                  <a:pt x="203588" y="265909"/>
                  <a:pt x="159114" y="221436"/>
                </a:cubicBezTo>
                <a:cubicBezTo>
                  <a:pt x="93558" y="155882"/>
                  <a:pt x="188616" y="224719"/>
                  <a:pt x="109953" y="172274"/>
                </a:cubicBezTo>
                <a:cubicBezTo>
                  <a:pt x="57508" y="93611"/>
                  <a:pt x="126345" y="188669"/>
                  <a:pt x="60791" y="123113"/>
                </a:cubicBezTo>
                <a:cubicBezTo>
                  <a:pt x="46291" y="108613"/>
                  <a:pt x="35293" y="84111"/>
                  <a:pt x="31295" y="64120"/>
                </a:cubicBezTo>
                <a:cubicBezTo>
                  <a:pt x="30009" y="57692"/>
                  <a:pt x="-22783" y="32985"/>
                  <a:pt x="11630" y="247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5BEC6-3AA1-4689-882B-DEB8D99C5F18}"/>
              </a:ext>
            </a:extLst>
          </p:cNvPr>
          <p:cNvSpPr txBox="1"/>
          <p:nvPr/>
        </p:nvSpPr>
        <p:spPr>
          <a:xfrm>
            <a:off x="2987824" y="6043569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Exmouth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A11BD7-3D49-4A86-AFA3-142F114239F5}"/>
              </a:ext>
            </a:extLst>
          </p:cNvPr>
          <p:cNvSpPr txBox="1"/>
          <p:nvPr/>
        </p:nvSpPr>
        <p:spPr>
          <a:xfrm>
            <a:off x="703240" y="5633884"/>
            <a:ext cx="15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Exe Estuary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71D9E-BF9A-49FD-B159-69B6018A5569}"/>
              </a:ext>
            </a:extLst>
          </p:cNvPr>
          <p:cNvSpPr txBox="1"/>
          <p:nvPr/>
        </p:nvSpPr>
        <p:spPr>
          <a:xfrm>
            <a:off x="551039" y="243884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Exton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CD2E1F-9B27-4B11-9E21-54286F8D076A}"/>
              </a:ext>
            </a:extLst>
          </p:cNvPr>
          <p:cNvSpPr txBox="1"/>
          <p:nvPr/>
        </p:nvSpPr>
        <p:spPr>
          <a:xfrm>
            <a:off x="1984090" y="2281510"/>
            <a:ext cx="132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Woodbury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D5C52-6C44-482C-AE42-9B3B076D7F37}"/>
              </a:ext>
            </a:extLst>
          </p:cNvPr>
          <p:cNvSpPr txBox="1"/>
          <p:nvPr/>
        </p:nvSpPr>
        <p:spPr>
          <a:xfrm>
            <a:off x="1211177" y="1238395"/>
            <a:ext cx="242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Woodbury Salterton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50F0F5-6098-4008-955C-D3B54A5592EB}"/>
              </a:ext>
            </a:extLst>
          </p:cNvPr>
          <p:cNvSpPr/>
          <p:nvPr/>
        </p:nvSpPr>
        <p:spPr>
          <a:xfrm>
            <a:off x="3637935" y="58994"/>
            <a:ext cx="4857136" cy="6213987"/>
          </a:xfrm>
          <a:custGeom>
            <a:avLst/>
            <a:gdLst>
              <a:gd name="connsiteX0" fmla="*/ 1907459 w 4857136"/>
              <a:gd name="connsiteY0" fmla="*/ 0 h 6213987"/>
              <a:gd name="connsiteX1" fmla="*/ 1848465 w 4857136"/>
              <a:gd name="connsiteY1" fmla="*/ 29496 h 6213987"/>
              <a:gd name="connsiteX2" fmla="*/ 1750142 w 4857136"/>
              <a:gd name="connsiteY2" fmla="*/ 108154 h 6213987"/>
              <a:gd name="connsiteX3" fmla="*/ 1720646 w 4857136"/>
              <a:gd name="connsiteY3" fmla="*/ 137651 h 6213987"/>
              <a:gd name="connsiteX4" fmla="*/ 1710813 w 4857136"/>
              <a:gd name="connsiteY4" fmla="*/ 186812 h 6213987"/>
              <a:gd name="connsiteX5" fmla="*/ 1730478 w 4857136"/>
              <a:gd name="connsiteY5" fmla="*/ 324464 h 6213987"/>
              <a:gd name="connsiteX6" fmla="*/ 1759975 w 4857136"/>
              <a:gd name="connsiteY6" fmla="*/ 383458 h 6213987"/>
              <a:gd name="connsiteX7" fmla="*/ 1750142 w 4857136"/>
              <a:gd name="connsiteY7" fmla="*/ 412954 h 6213987"/>
              <a:gd name="connsiteX8" fmla="*/ 1759975 w 4857136"/>
              <a:gd name="connsiteY8" fmla="*/ 491612 h 6213987"/>
              <a:gd name="connsiteX9" fmla="*/ 1700981 w 4857136"/>
              <a:gd name="connsiteY9" fmla="*/ 530941 h 6213987"/>
              <a:gd name="connsiteX10" fmla="*/ 1671484 w 4857136"/>
              <a:gd name="connsiteY10" fmla="*/ 560438 h 6213987"/>
              <a:gd name="connsiteX11" fmla="*/ 1641988 w 4857136"/>
              <a:gd name="connsiteY11" fmla="*/ 570271 h 6213987"/>
              <a:gd name="connsiteX12" fmla="*/ 1632155 w 4857136"/>
              <a:gd name="connsiteY12" fmla="*/ 599767 h 6213987"/>
              <a:gd name="connsiteX13" fmla="*/ 1573162 w 4857136"/>
              <a:gd name="connsiteY13" fmla="*/ 619432 h 6213987"/>
              <a:gd name="connsiteX14" fmla="*/ 1504336 w 4857136"/>
              <a:gd name="connsiteY14" fmla="*/ 668593 h 6213987"/>
              <a:gd name="connsiteX15" fmla="*/ 1415846 w 4857136"/>
              <a:gd name="connsiteY15" fmla="*/ 747251 h 6213987"/>
              <a:gd name="connsiteX16" fmla="*/ 1366684 w 4857136"/>
              <a:gd name="connsiteY16" fmla="*/ 786580 h 6213987"/>
              <a:gd name="connsiteX17" fmla="*/ 1327355 w 4857136"/>
              <a:gd name="connsiteY17" fmla="*/ 806245 h 6213987"/>
              <a:gd name="connsiteX18" fmla="*/ 1258530 w 4857136"/>
              <a:gd name="connsiteY18" fmla="*/ 875071 h 6213987"/>
              <a:gd name="connsiteX19" fmla="*/ 1189704 w 4857136"/>
              <a:gd name="connsiteY19" fmla="*/ 943896 h 6213987"/>
              <a:gd name="connsiteX20" fmla="*/ 1238865 w 4857136"/>
              <a:gd name="connsiteY20" fmla="*/ 983225 h 6213987"/>
              <a:gd name="connsiteX21" fmla="*/ 1268362 w 4857136"/>
              <a:gd name="connsiteY21" fmla="*/ 993058 h 6213987"/>
              <a:gd name="connsiteX22" fmla="*/ 1307691 w 4857136"/>
              <a:gd name="connsiteY22" fmla="*/ 1052051 h 6213987"/>
              <a:gd name="connsiteX23" fmla="*/ 1317523 w 4857136"/>
              <a:gd name="connsiteY23" fmla="*/ 1081548 h 6213987"/>
              <a:gd name="connsiteX24" fmla="*/ 1356852 w 4857136"/>
              <a:gd name="connsiteY24" fmla="*/ 1140541 h 6213987"/>
              <a:gd name="connsiteX25" fmla="*/ 1376517 w 4857136"/>
              <a:gd name="connsiteY25" fmla="*/ 1170038 h 6213987"/>
              <a:gd name="connsiteX26" fmla="*/ 1347020 w 4857136"/>
              <a:gd name="connsiteY26" fmla="*/ 1179871 h 6213987"/>
              <a:gd name="connsiteX27" fmla="*/ 1209368 w 4857136"/>
              <a:gd name="connsiteY27" fmla="*/ 1189703 h 6213987"/>
              <a:gd name="connsiteX28" fmla="*/ 1179871 w 4857136"/>
              <a:gd name="connsiteY28" fmla="*/ 1248696 h 6213987"/>
              <a:gd name="connsiteX29" fmla="*/ 1189704 w 4857136"/>
              <a:gd name="connsiteY29" fmla="*/ 1297858 h 6213987"/>
              <a:gd name="connsiteX30" fmla="*/ 1199536 w 4857136"/>
              <a:gd name="connsiteY30" fmla="*/ 1337187 h 6213987"/>
              <a:gd name="connsiteX31" fmla="*/ 1189704 w 4857136"/>
              <a:gd name="connsiteY31" fmla="*/ 1376516 h 6213987"/>
              <a:gd name="connsiteX32" fmla="*/ 1179871 w 4857136"/>
              <a:gd name="connsiteY32" fmla="*/ 1406012 h 6213987"/>
              <a:gd name="connsiteX33" fmla="*/ 1150375 w 4857136"/>
              <a:gd name="connsiteY33" fmla="*/ 1415845 h 6213987"/>
              <a:gd name="connsiteX34" fmla="*/ 1022555 w 4857136"/>
              <a:gd name="connsiteY34" fmla="*/ 1406012 h 6213987"/>
              <a:gd name="connsiteX35" fmla="*/ 914400 w 4857136"/>
              <a:gd name="connsiteY35" fmla="*/ 1406012 h 6213987"/>
              <a:gd name="connsiteX36" fmla="*/ 894736 w 4857136"/>
              <a:gd name="connsiteY36" fmla="*/ 1465006 h 6213987"/>
              <a:gd name="connsiteX37" fmla="*/ 884904 w 4857136"/>
              <a:gd name="connsiteY37" fmla="*/ 1514167 h 6213987"/>
              <a:gd name="connsiteX38" fmla="*/ 845575 w 4857136"/>
              <a:gd name="connsiteY38" fmla="*/ 1533832 h 6213987"/>
              <a:gd name="connsiteX39" fmla="*/ 776749 w 4857136"/>
              <a:gd name="connsiteY39" fmla="*/ 1622322 h 6213987"/>
              <a:gd name="connsiteX40" fmla="*/ 727588 w 4857136"/>
              <a:gd name="connsiteY40" fmla="*/ 1681316 h 6213987"/>
              <a:gd name="connsiteX41" fmla="*/ 717755 w 4857136"/>
              <a:gd name="connsiteY41" fmla="*/ 1710812 h 6213987"/>
              <a:gd name="connsiteX42" fmla="*/ 757084 w 4857136"/>
              <a:gd name="connsiteY42" fmla="*/ 1740309 h 6213987"/>
              <a:gd name="connsiteX43" fmla="*/ 766917 w 4857136"/>
              <a:gd name="connsiteY43" fmla="*/ 1897625 h 6213987"/>
              <a:gd name="connsiteX44" fmla="*/ 737420 w 4857136"/>
              <a:gd name="connsiteY44" fmla="*/ 1927122 h 6213987"/>
              <a:gd name="connsiteX45" fmla="*/ 727588 w 4857136"/>
              <a:gd name="connsiteY45" fmla="*/ 1966451 h 6213987"/>
              <a:gd name="connsiteX46" fmla="*/ 688259 w 4857136"/>
              <a:gd name="connsiteY46" fmla="*/ 2025445 h 6213987"/>
              <a:gd name="connsiteX47" fmla="*/ 698091 w 4857136"/>
              <a:gd name="connsiteY47" fmla="*/ 2094271 h 6213987"/>
              <a:gd name="connsiteX48" fmla="*/ 698091 w 4857136"/>
              <a:gd name="connsiteY48" fmla="*/ 2241754 h 6213987"/>
              <a:gd name="connsiteX49" fmla="*/ 658762 w 4857136"/>
              <a:gd name="connsiteY49" fmla="*/ 2300748 h 6213987"/>
              <a:gd name="connsiteX50" fmla="*/ 648930 w 4857136"/>
              <a:gd name="connsiteY50" fmla="*/ 2340077 h 6213987"/>
              <a:gd name="connsiteX51" fmla="*/ 629265 w 4857136"/>
              <a:gd name="connsiteY51" fmla="*/ 2438400 h 6213987"/>
              <a:gd name="connsiteX52" fmla="*/ 609600 w 4857136"/>
              <a:gd name="connsiteY52" fmla="*/ 2467896 h 6213987"/>
              <a:gd name="connsiteX53" fmla="*/ 629265 w 4857136"/>
              <a:gd name="connsiteY53" fmla="*/ 2595716 h 6213987"/>
              <a:gd name="connsiteX54" fmla="*/ 619433 w 4857136"/>
              <a:gd name="connsiteY54" fmla="*/ 2664541 h 6213987"/>
              <a:gd name="connsiteX55" fmla="*/ 589936 w 4857136"/>
              <a:gd name="connsiteY55" fmla="*/ 2684206 h 6213987"/>
              <a:gd name="connsiteX56" fmla="*/ 580104 w 4857136"/>
              <a:gd name="connsiteY56" fmla="*/ 2713703 h 6213987"/>
              <a:gd name="connsiteX57" fmla="*/ 550607 w 4857136"/>
              <a:gd name="connsiteY57" fmla="*/ 2772696 h 6213987"/>
              <a:gd name="connsiteX58" fmla="*/ 540775 w 4857136"/>
              <a:gd name="connsiteY58" fmla="*/ 2821858 h 6213987"/>
              <a:gd name="connsiteX59" fmla="*/ 530942 w 4857136"/>
              <a:gd name="connsiteY59" fmla="*/ 2880851 h 6213987"/>
              <a:gd name="connsiteX60" fmla="*/ 511278 w 4857136"/>
              <a:gd name="connsiteY60" fmla="*/ 2920180 h 6213987"/>
              <a:gd name="connsiteX61" fmla="*/ 481781 w 4857136"/>
              <a:gd name="connsiteY61" fmla="*/ 2930012 h 6213987"/>
              <a:gd name="connsiteX62" fmla="*/ 432620 w 4857136"/>
              <a:gd name="connsiteY62" fmla="*/ 3018503 h 6213987"/>
              <a:gd name="connsiteX63" fmla="*/ 373626 w 4857136"/>
              <a:gd name="connsiteY63" fmla="*/ 3057832 h 6213987"/>
              <a:gd name="connsiteX64" fmla="*/ 334297 w 4857136"/>
              <a:gd name="connsiteY64" fmla="*/ 3126658 h 6213987"/>
              <a:gd name="connsiteX65" fmla="*/ 314633 w 4857136"/>
              <a:gd name="connsiteY65" fmla="*/ 3156154 h 6213987"/>
              <a:gd name="connsiteX66" fmla="*/ 275304 w 4857136"/>
              <a:gd name="connsiteY66" fmla="*/ 3224980 h 6213987"/>
              <a:gd name="connsiteX67" fmla="*/ 245807 w 4857136"/>
              <a:gd name="connsiteY67" fmla="*/ 3254477 h 6213987"/>
              <a:gd name="connsiteX68" fmla="*/ 206478 w 4857136"/>
              <a:gd name="connsiteY68" fmla="*/ 3303638 h 6213987"/>
              <a:gd name="connsiteX69" fmla="*/ 167149 w 4857136"/>
              <a:gd name="connsiteY69" fmla="*/ 3352800 h 6213987"/>
              <a:gd name="connsiteX70" fmla="*/ 147484 w 4857136"/>
              <a:gd name="connsiteY70" fmla="*/ 3411793 h 6213987"/>
              <a:gd name="connsiteX71" fmla="*/ 137652 w 4857136"/>
              <a:gd name="connsiteY71" fmla="*/ 3441290 h 6213987"/>
              <a:gd name="connsiteX72" fmla="*/ 88491 w 4857136"/>
              <a:gd name="connsiteY72" fmla="*/ 3500283 h 6213987"/>
              <a:gd name="connsiteX73" fmla="*/ 68826 w 4857136"/>
              <a:gd name="connsiteY73" fmla="*/ 3559277 h 6213987"/>
              <a:gd name="connsiteX74" fmla="*/ 49162 w 4857136"/>
              <a:gd name="connsiteY74" fmla="*/ 3628103 h 6213987"/>
              <a:gd name="connsiteX75" fmla="*/ 29497 w 4857136"/>
              <a:gd name="connsiteY75" fmla="*/ 3657600 h 6213987"/>
              <a:gd name="connsiteX76" fmla="*/ 39330 w 4857136"/>
              <a:gd name="connsiteY76" fmla="*/ 3687096 h 6213987"/>
              <a:gd name="connsiteX77" fmla="*/ 29497 w 4857136"/>
              <a:gd name="connsiteY77" fmla="*/ 3716593 h 6213987"/>
              <a:gd name="connsiteX78" fmla="*/ 19665 w 4857136"/>
              <a:gd name="connsiteY78" fmla="*/ 3775587 h 6213987"/>
              <a:gd name="connsiteX79" fmla="*/ 0 w 4857136"/>
              <a:gd name="connsiteY79" fmla="*/ 3913238 h 6213987"/>
              <a:gd name="connsiteX80" fmla="*/ 9833 w 4857136"/>
              <a:gd name="connsiteY80" fmla="*/ 4100051 h 6213987"/>
              <a:gd name="connsiteX81" fmla="*/ 19665 w 4857136"/>
              <a:gd name="connsiteY81" fmla="*/ 4395019 h 6213987"/>
              <a:gd name="connsiteX82" fmla="*/ 39330 w 4857136"/>
              <a:gd name="connsiteY82" fmla="*/ 4434348 h 6213987"/>
              <a:gd name="connsiteX83" fmla="*/ 68826 w 4857136"/>
              <a:gd name="connsiteY83" fmla="*/ 4454012 h 6213987"/>
              <a:gd name="connsiteX84" fmla="*/ 88491 w 4857136"/>
              <a:gd name="connsiteY84" fmla="*/ 4513006 h 6213987"/>
              <a:gd name="connsiteX85" fmla="*/ 108155 w 4857136"/>
              <a:gd name="connsiteY85" fmla="*/ 4542503 h 6213987"/>
              <a:gd name="connsiteX86" fmla="*/ 117988 w 4857136"/>
              <a:gd name="connsiteY86" fmla="*/ 4572000 h 6213987"/>
              <a:gd name="connsiteX87" fmla="*/ 147484 w 4857136"/>
              <a:gd name="connsiteY87" fmla="*/ 4591664 h 6213987"/>
              <a:gd name="connsiteX88" fmla="*/ 176981 w 4857136"/>
              <a:gd name="connsiteY88" fmla="*/ 4660490 h 6213987"/>
              <a:gd name="connsiteX89" fmla="*/ 206478 w 4857136"/>
              <a:gd name="connsiteY89" fmla="*/ 4699819 h 6213987"/>
              <a:gd name="connsiteX90" fmla="*/ 235975 w 4857136"/>
              <a:gd name="connsiteY90" fmla="*/ 4709651 h 6213987"/>
              <a:gd name="connsiteX91" fmla="*/ 265471 w 4857136"/>
              <a:gd name="connsiteY91" fmla="*/ 4778477 h 6213987"/>
              <a:gd name="connsiteX92" fmla="*/ 285136 w 4857136"/>
              <a:gd name="connsiteY92" fmla="*/ 4807974 h 6213987"/>
              <a:gd name="connsiteX93" fmla="*/ 334297 w 4857136"/>
              <a:gd name="connsiteY93" fmla="*/ 4817806 h 6213987"/>
              <a:gd name="connsiteX94" fmla="*/ 403123 w 4857136"/>
              <a:gd name="connsiteY94" fmla="*/ 4837471 h 6213987"/>
              <a:gd name="connsiteX95" fmla="*/ 442452 w 4857136"/>
              <a:gd name="connsiteY95" fmla="*/ 4857135 h 6213987"/>
              <a:gd name="connsiteX96" fmla="*/ 501446 w 4857136"/>
              <a:gd name="connsiteY96" fmla="*/ 4945625 h 6213987"/>
              <a:gd name="connsiteX97" fmla="*/ 521110 w 4857136"/>
              <a:gd name="connsiteY97" fmla="*/ 4975122 h 6213987"/>
              <a:gd name="connsiteX98" fmla="*/ 540775 w 4857136"/>
              <a:gd name="connsiteY98" fmla="*/ 5004619 h 6213987"/>
              <a:gd name="connsiteX99" fmla="*/ 550607 w 4857136"/>
              <a:gd name="connsiteY99" fmla="*/ 5034116 h 6213987"/>
              <a:gd name="connsiteX100" fmla="*/ 570271 w 4857136"/>
              <a:gd name="connsiteY100" fmla="*/ 5063612 h 6213987"/>
              <a:gd name="connsiteX101" fmla="*/ 589936 w 4857136"/>
              <a:gd name="connsiteY101" fmla="*/ 5142271 h 6213987"/>
              <a:gd name="connsiteX102" fmla="*/ 599768 w 4857136"/>
              <a:gd name="connsiteY102" fmla="*/ 5171767 h 6213987"/>
              <a:gd name="connsiteX103" fmla="*/ 629265 w 4857136"/>
              <a:gd name="connsiteY103" fmla="*/ 5201264 h 6213987"/>
              <a:gd name="connsiteX104" fmla="*/ 658762 w 4857136"/>
              <a:gd name="connsiteY104" fmla="*/ 5220929 h 6213987"/>
              <a:gd name="connsiteX105" fmla="*/ 678426 w 4857136"/>
              <a:gd name="connsiteY105" fmla="*/ 5260258 h 6213987"/>
              <a:gd name="connsiteX106" fmla="*/ 707923 w 4857136"/>
              <a:gd name="connsiteY106" fmla="*/ 5270090 h 6213987"/>
              <a:gd name="connsiteX107" fmla="*/ 717755 w 4857136"/>
              <a:gd name="connsiteY107" fmla="*/ 5299587 h 6213987"/>
              <a:gd name="connsiteX108" fmla="*/ 757084 w 4857136"/>
              <a:gd name="connsiteY108" fmla="*/ 5319251 h 6213987"/>
              <a:gd name="connsiteX109" fmla="*/ 816078 w 4857136"/>
              <a:gd name="connsiteY109" fmla="*/ 5358580 h 6213987"/>
              <a:gd name="connsiteX110" fmla="*/ 855407 w 4857136"/>
              <a:gd name="connsiteY110" fmla="*/ 5417574 h 6213987"/>
              <a:gd name="connsiteX111" fmla="*/ 875071 w 4857136"/>
              <a:gd name="connsiteY111" fmla="*/ 5476567 h 6213987"/>
              <a:gd name="connsiteX112" fmla="*/ 914400 w 4857136"/>
              <a:gd name="connsiteY112" fmla="*/ 5535561 h 6213987"/>
              <a:gd name="connsiteX113" fmla="*/ 943897 w 4857136"/>
              <a:gd name="connsiteY113" fmla="*/ 5594554 h 6213987"/>
              <a:gd name="connsiteX114" fmla="*/ 1002891 w 4857136"/>
              <a:gd name="connsiteY114" fmla="*/ 5614219 h 6213987"/>
              <a:gd name="connsiteX115" fmla="*/ 1061884 w 4857136"/>
              <a:gd name="connsiteY115" fmla="*/ 5633883 h 6213987"/>
              <a:gd name="connsiteX116" fmla="*/ 1091381 w 4857136"/>
              <a:gd name="connsiteY116" fmla="*/ 5643716 h 6213987"/>
              <a:gd name="connsiteX117" fmla="*/ 1120878 w 4857136"/>
              <a:gd name="connsiteY117" fmla="*/ 5663380 h 6213987"/>
              <a:gd name="connsiteX118" fmla="*/ 1130710 w 4857136"/>
              <a:gd name="connsiteY118" fmla="*/ 5692877 h 6213987"/>
              <a:gd name="connsiteX119" fmla="*/ 1160207 w 4857136"/>
              <a:gd name="connsiteY119" fmla="*/ 5702709 h 6213987"/>
              <a:gd name="connsiteX120" fmla="*/ 1179871 w 4857136"/>
              <a:gd name="connsiteY120" fmla="*/ 5761703 h 6213987"/>
              <a:gd name="connsiteX121" fmla="*/ 1238865 w 4857136"/>
              <a:gd name="connsiteY121" fmla="*/ 5801032 h 6213987"/>
              <a:gd name="connsiteX122" fmla="*/ 1268362 w 4857136"/>
              <a:gd name="connsiteY122" fmla="*/ 5820696 h 6213987"/>
              <a:gd name="connsiteX123" fmla="*/ 1297859 w 4857136"/>
              <a:gd name="connsiteY123" fmla="*/ 5830529 h 6213987"/>
              <a:gd name="connsiteX124" fmla="*/ 1356852 w 4857136"/>
              <a:gd name="connsiteY124" fmla="*/ 5869858 h 6213987"/>
              <a:gd name="connsiteX125" fmla="*/ 1386349 w 4857136"/>
              <a:gd name="connsiteY125" fmla="*/ 5889522 h 6213987"/>
              <a:gd name="connsiteX126" fmla="*/ 1445342 w 4857136"/>
              <a:gd name="connsiteY126" fmla="*/ 5909187 h 6213987"/>
              <a:gd name="connsiteX127" fmla="*/ 1484671 w 4857136"/>
              <a:gd name="connsiteY127" fmla="*/ 5919019 h 6213987"/>
              <a:gd name="connsiteX128" fmla="*/ 1582994 w 4857136"/>
              <a:gd name="connsiteY128" fmla="*/ 5948516 h 6213987"/>
              <a:gd name="connsiteX129" fmla="*/ 1641988 w 4857136"/>
              <a:gd name="connsiteY129" fmla="*/ 5987845 h 6213987"/>
              <a:gd name="connsiteX130" fmla="*/ 1661652 w 4857136"/>
              <a:gd name="connsiteY130" fmla="*/ 6017341 h 6213987"/>
              <a:gd name="connsiteX131" fmla="*/ 1720646 w 4857136"/>
              <a:gd name="connsiteY131" fmla="*/ 6046838 h 6213987"/>
              <a:gd name="connsiteX132" fmla="*/ 1750142 w 4857136"/>
              <a:gd name="connsiteY132" fmla="*/ 6076335 h 6213987"/>
              <a:gd name="connsiteX133" fmla="*/ 1779639 w 4857136"/>
              <a:gd name="connsiteY133" fmla="*/ 6086167 h 6213987"/>
              <a:gd name="connsiteX134" fmla="*/ 1809136 w 4857136"/>
              <a:gd name="connsiteY134" fmla="*/ 6105832 h 6213987"/>
              <a:gd name="connsiteX135" fmla="*/ 1887794 w 4857136"/>
              <a:gd name="connsiteY135" fmla="*/ 6125496 h 6213987"/>
              <a:gd name="connsiteX136" fmla="*/ 1927123 w 4857136"/>
              <a:gd name="connsiteY136" fmla="*/ 6145161 h 6213987"/>
              <a:gd name="connsiteX137" fmla="*/ 2064775 w 4857136"/>
              <a:gd name="connsiteY137" fmla="*/ 6164825 h 6213987"/>
              <a:gd name="connsiteX138" fmla="*/ 2458065 w 4857136"/>
              <a:gd name="connsiteY138" fmla="*/ 6184490 h 6213987"/>
              <a:gd name="connsiteX139" fmla="*/ 2507226 w 4857136"/>
              <a:gd name="connsiteY139" fmla="*/ 6194322 h 6213987"/>
              <a:gd name="connsiteX140" fmla="*/ 2694039 w 4857136"/>
              <a:gd name="connsiteY140" fmla="*/ 6213987 h 6213987"/>
              <a:gd name="connsiteX141" fmla="*/ 2753033 w 4857136"/>
              <a:gd name="connsiteY141" fmla="*/ 6204154 h 6213987"/>
              <a:gd name="connsiteX142" fmla="*/ 2782530 w 4857136"/>
              <a:gd name="connsiteY142" fmla="*/ 6194322 h 6213987"/>
              <a:gd name="connsiteX143" fmla="*/ 2821859 w 4857136"/>
              <a:gd name="connsiteY143" fmla="*/ 6184490 h 6213987"/>
              <a:gd name="connsiteX144" fmla="*/ 2851355 w 4857136"/>
              <a:gd name="connsiteY144" fmla="*/ 6154993 h 6213987"/>
              <a:gd name="connsiteX145" fmla="*/ 2920181 w 4857136"/>
              <a:gd name="connsiteY145" fmla="*/ 6125496 h 6213987"/>
              <a:gd name="connsiteX146" fmla="*/ 2959510 w 4857136"/>
              <a:gd name="connsiteY146" fmla="*/ 6096000 h 6213987"/>
              <a:gd name="connsiteX147" fmla="*/ 3028336 w 4857136"/>
              <a:gd name="connsiteY147" fmla="*/ 6056671 h 6213987"/>
              <a:gd name="connsiteX148" fmla="*/ 3057833 w 4857136"/>
              <a:gd name="connsiteY148" fmla="*/ 6027174 h 6213987"/>
              <a:gd name="connsiteX149" fmla="*/ 3077497 w 4857136"/>
              <a:gd name="connsiteY149" fmla="*/ 5978012 h 6213987"/>
              <a:gd name="connsiteX150" fmla="*/ 3087330 w 4857136"/>
              <a:gd name="connsiteY150" fmla="*/ 5948516 h 6213987"/>
              <a:gd name="connsiteX151" fmla="*/ 3116826 w 4857136"/>
              <a:gd name="connsiteY151" fmla="*/ 5928851 h 6213987"/>
              <a:gd name="connsiteX152" fmla="*/ 3136491 w 4857136"/>
              <a:gd name="connsiteY152" fmla="*/ 5899354 h 6213987"/>
              <a:gd name="connsiteX153" fmla="*/ 3165988 w 4857136"/>
              <a:gd name="connsiteY153" fmla="*/ 5840361 h 6213987"/>
              <a:gd name="connsiteX154" fmla="*/ 3175820 w 4857136"/>
              <a:gd name="connsiteY154" fmla="*/ 5643716 h 6213987"/>
              <a:gd name="connsiteX155" fmla="*/ 3195484 w 4857136"/>
              <a:gd name="connsiteY155" fmla="*/ 5496232 h 6213987"/>
              <a:gd name="connsiteX156" fmla="*/ 3244646 w 4857136"/>
              <a:gd name="connsiteY156" fmla="*/ 5437238 h 6213987"/>
              <a:gd name="connsiteX157" fmla="*/ 3274142 w 4857136"/>
              <a:gd name="connsiteY157" fmla="*/ 5388077 h 6213987"/>
              <a:gd name="connsiteX158" fmla="*/ 3254478 w 4857136"/>
              <a:gd name="connsiteY158" fmla="*/ 5230761 h 6213987"/>
              <a:gd name="connsiteX159" fmla="*/ 3234813 w 4857136"/>
              <a:gd name="connsiteY159" fmla="*/ 5171767 h 6213987"/>
              <a:gd name="connsiteX160" fmla="*/ 3195484 w 4857136"/>
              <a:gd name="connsiteY160" fmla="*/ 5112774 h 6213987"/>
              <a:gd name="connsiteX161" fmla="*/ 3185652 w 4857136"/>
              <a:gd name="connsiteY161" fmla="*/ 5083277 h 6213987"/>
              <a:gd name="connsiteX162" fmla="*/ 3146323 w 4857136"/>
              <a:gd name="connsiteY162" fmla="*/ 5024283 h 6213987"/>
              <a:gd name="connsiteX163" fmla="*/ 3136491 w 4857136"/>
              <a:gd name="connsiteY163" fmla="*/ 4994787 h 6213987"/>
              <a:gd name="connsiteX164" fmla="*/ 3165988 w 4857136"/>
              <a:gd name="connsiteY164" fmla="*/ 4984954 h 6213987"/>
              <a:gd name="connsiteX165" fmla="*/ 3303639 w 4857136"/>
              <a:gd name="connsiteY165" fmla="*/ 4975122 h 6213987"/>
              <a:gd name="connsiteX166" fmla="*/ 3382297 w 4857136"/>
              <a:gd name="connsiteY166" fmla="*/ 4965290 h 6213987"/>
              <a:gd name="connsiteX167" fmla="*/ 3490452 w 4857136"/>
              <a:gd name="connsiteY167" fmla="*/ 4955458 h 6213987"/>
              <a:gd name="connsiteX168" fmla="*/ 3549446 w 4857136"/>
              <a:gd name="connsiteY168" fmla="*/ 4886632 h 6213987"/>
              <a:gd name="connsiteX169" fmla="*/ 3608439 w 4857136"/>
              <a:gd name="connsiteY169" fmla="*/ 4768645 h 6213987"/>
              <a:gd name="connsiteX170" fmla="*/ 3667433 w 4857136"/>
              <a:gd name="connsiteY170" fmla="*/ 4709651 h 6213987"/>
              <a:gd name="connsiteX171" fmla="*/ 3687097 w 4857136"/>
              <a:gd name="connsiteY171" fmla="*/ 4680154 h 6213987"/>
              <a:gd name="connsiteX172" fmla="*/ 3716594 w 4857136"/>
              <a:gd name="connsiteY172" fmla="*/ 4650658 h 6213987"/>
              <a:gd name="connsiteX173" fmla="*/ 3746091 w 4857136"/>
              <a:gd name="connsiteY173" fmla="*/ 4611329 h 6213987"/>
              <a:gd name="connsiteX174" fmla="*/ 3775588 w 4857136"/>
              <a:gd name="connsiteY174" fmla="*/ 4581832 h 6213987"/>
              <a:gd name="connsiteX175" fmla="*/ 3844413 w 4857136"/>
              <a:gd name="connsiteY175" fmla="*/ 4493341 h 6213987"/>
              <a:gd name="connsiteX176" fmla="*/ 3854246 w 4857136"/>
              <a:gd name="connsiteY176" fmla="*/ 4463845 h 6213987"/>
              <a:gd name="connsiteX177" fmla="*/ 3873910 w 4857136"/>
              <a:gd name="connsiteY177" fmla="*/ 4434348 h 6213987"/>
              <a:gd name="connsiteX178" fmla="*/ 3893575 w 4857136"/>
              <a:gd name="connsiteY178" fmla="*/ 4237703 h 6213987"/>
              <a:gd name="connsiteX179" fmla="*/ 3883742 w 4857136"/>
              <a:gd name="connsiteY179" fmla="*/ 4168877 h 6213987"/>
              <a:gd name="connsiteX180" fmla="*/ 3864078 w 4857136"/>
              <a:gd name="connsiteY180" fmla="*/ 4100051 h 6213987"/>
              <a:gd name="connsiteX181" fmla="*/ 3844413 w 4857136"/>
              <a:gd name="connsiteY181" fmla="*/ 4001729 h 6213987"/>
              <a:gd name="connsiteX182" fmla="*/ 3824749 w 4857136"/>
              <a:gd name="connsiteY182" fmla="*/ 3923071 h 6213987"/>
              <a:gd name="connsiteX183" fmla="*/ 3795252 w 4857136"/>
              <a:gd name="connsiteY183" fmla="*/ 3893574 h 6213987"/>
              <a:gd name="connsiteX184" fmla="*/ 3765755 w 4857136"/>
              <a:gd name="connsiteY184" fmla="*/ 3883741 h 6213987"/>
              <a:gd name="connsiteX185" fmla="*/ 3736259 w 4857136"/>
              <a:gd name="connsiteY185" fmla="*/ 3854245 h 6213987"/>
              <a:gd name="connsiteX186" fmla="*/ 3716594 w 4857136"/>
              <a:gd name="connsiteY186" fmla="*/ 3824748 h 6213987"/>
              <a:gd name="connsiteX187" fmla="*/ 3687097 w 4857136"/>
              <a:gd name="connsiteY187" fmla="*/ 3814916 h 6213987"/>
              <a:gd name="connsiteX188" fmla="*/ 3598607 w 4857136"/>
              <a:gd name="connsiteY188" fmla="*/ 3785419 h 6213987"/>
              <a:gd name="connsiteX189" fmla="*/ 3559278 w 4857136"/>
              <a:gd name="connsiteY189" fmla="*/ 3765754 h 6213987"/>
              <a:gd name="connsiteX190" fmla="*/ 3480620 w 4857136"/>
              <a:gd name="connsiteY190" fmla="*/ 3736258 h 6213987"/>
              <a:gd name="connsiteX191" fmla="*/ 3451123 w 4857136"/>
              <a:gd name="connsiteY191" fmla="*/ 3716593 h 6213987"/>
              <a:gd name="connsiteX192" fmla="*/ 3431459 w 4857136"/>
              <a:gd name="connsiteY192" fmla="*/ 3667432 h 6213987"/>
              <a:gd name="connsiteX193" fmla="*/ 3392130 w 4857136"/>
              <a:gd name="connsiteY193" fmla="*/ 3608438 h 6213987"/>
              <a:gd name="connsiteX194" fmla="*/ 3372465 w 4857136"/>
              <a:gd name="connsiteY194" fmla="*/ 3549445 h 6213987"/>
              <a:gd name="connsiteX195" fmla="*/ 3382297 w 4857136"/>
              <a:gd name="connsiteY195" fmla="*/ 3411793 h 6213987"/>
              <a:gd name="connsiteX196" fmla="*/ 3441291 w 4857136"/>
              <a:gd name="connsiteY196" fmla="*/ 3392129 h 6213987"/>
              <a:gd name="connsiteX197" fmla="*/ 3470788 w 4857136"/>
              <a:gd name="connsiteY197" fmla="*/ 3382296 h 6213987"/>
              <a:gd name="connsiteX198" fmla="*/ 3500284 w 4857136"/>
              <a:gd name="connsiteY198" fmla="*/ 3352800 h 6213987"/>
              <a:gd name="connsiteX199" fmla="*/ 3529781 w 4857136"/>
              <a:gd name="connsiteY199" fmla="*/ 3342967 h 6213987"/>
              <a:gd name="connsiteX200" fmla="*/ 3598607 w 4857136"/>
              <a:gd name="connsiteY200" fmla="*/ 3313471 h 6213987"/>
              <a:gd name="connsiteX201" fmla="*/ 3657600 w 4857136"/>
              <a:gd name="connsiteY201" fmla="*/ 3303638 h 6213987"/>
              <a:gd name="connsiteX202" fmla="*/ 3755923 w 4857136"/>
              <a:gd name="connsiteY202" fmla="*/ 3283974 h 6213987"/>
              <a:gd name="connsiteX203" fmla="*/ 3814917 w 4857136"/>
              <a:gd name="connsiteY203" fmla="*/ 3244645 h 6213987"/>
              <a:gd name="connsiteX204" fmla="*/ 3873910 w 4857136"/>
              <a:gd name="connsiteY204" fmla="*/ 3215148 h 6213987"/>
              <a:gd name="connsiteX205" fmla="*/ 3903407 w 4857136"/>
              <a:gd name="connsiteY205" fmla="*/ 3175819 h 6213987"/>
              <a:gd name="connsiteX206" fmla="*/ 3972233 w 4857136"/>
              <a:gd name="connsiteY206" fmla="*/ 3106993 h 6213987"/>
              <a:gd name="connsiteX207" fmla="*/ 3982065 w 4857136"/>
              <a:gd name="connsiteY207" fmla="*/ 3077496 h 6213987"/>
              <a:gd name="connsiteX208" fmla="*/ 4060723 w 4857136"/>
              <a:gd name="connsiteY208" fmla="*/ 2969341 h 6213987"/>
              <a:gd name="connsiteX209" fmla="*/ 4080388 w 4857136"/>
              <a:gd name="connsiteY209" fmla="*/ 2910348 h 6213987"/>
              <a:gd name="connsiteX210" fmla="*/ 4070555 w 4857136"/>
              <a:gd name="connsiteY210" fmla="*/ 2585883 h 6213987"/>
              <a:gd name="connsiteX211" fmla="*/ 4060723 w 4857136"/>
              <a:gd name="connsiteY211" fmla="*/ 2556387 h 6213987"/>
              <a:gd name="connsiteX212" fmla="*/ 4031226 w 4857136"/>
              <a:gd name="connsiteY212" fmla="*/ 2536722 h 6213987"/>
              <a:gd name="connsiteX213" fmla="*/ 4021394 w 4857136"/>
              <a:gd name="connsiteY213" fmla="*/ 2497393 h 6213987"/>
              <a:gd name="connsiteX214" fmla="*/ 4011562 w 4857136"/>
              <a:gd name="connsiteY214" fmla="*/ 2467896 h 6213987"/>
              <a:gd name="connsiteX215" fmla="*/ 4021394 w 4857136"/>
              <a:gd name="connsiteY215" fmla="*/ 2251587 h 6213987"/>
              <a:gd name="connsiteX216" fmla="*/ 4050891 w 4857136"/>
              <a:gd name="connsiteY216" fmla="*/ 2163096 h 6213987"/>
              <a:gd name="connsiteX217" fmla="*/ 4080388 w 4857136"/>
              <a:gd name="connsiteY217" fmla="*/ 2153264 h 6213987"/>
              <a:gd name="connsiteX218" fmla="*/ 4159046 w 4857136"/>
              <a:gd name="connsiteY218" fmla="*/ 2084438 h 6213987"/>
              <a:gd name="connsiteX219" fmla="*/ 4168878 w 4857136"/>
              <a:gd name="connsiteY219" fmla="*/ 2054941 h 6213987"/>
              <a:gd name="connsiteX220" fmla="*/ 4208207 w 4857136"/>
              <a:gd name="connsiteY220" fmla="*/ 1986116 h 6213987"/>
              <a:gd name="connsiteX221" fmla="*/ 4247536 w 4857136"/>
              <a:gd name="connsiteY221" fmla="*/ 1897625 h 6213987"/>
              <a:gd name="connsiteX222" fmla="*/ 4267200 w 4857136"/>
              <a:gd name="connsiteY222" fmla="*/ 1779638 h 6213987"/>
              <a:gd name="connsiteX223" fmla="*/ 4286865 w 4857136"/>
              <a:gd name="connsiteY223" fmla="*/ 1671483 h 6213987"/>
              <a:gd name="connsiteX224" fmla="*/ 4296697 w 4857136"/>
              <a:gd name="connsiteY224" fmla="*/ 1641987 h 6213987"/>
              <a:gd name="connsiteX225" fmla="*/ 4316362 w 4857136"/>
              <a:gd name="connsiteY225" fmla="*/ 1563329 h 6213987"/>
              <a:gd name="connsiteX226" fmla="*/ 4336026 w 4857136"/>
              <a:gd name="connsiteY226" fmla="*/ 1524000 h 6213987"/>
              <a:gd name="connsiteX227" fmla="*/ 4365523 w 4857136"/>
              <a:gd name="connsiteY227" fmla="*/ 1465006 h 6213987"/>
              <a:gd name="connsiteX228" fmla="*/ 4395020 w 4857136"/>
              <a:gd name="connsiteY228" fmla="*/ 1455174 h 6213987"/>
              <a:gd name="connsiteX229" fmla="*/ 4454013 w 4857136"/>
              <a:gd name="connsiteY229" fmla="*/ 1386348 h 6213987"/>
              <a:gd name="connsiteX230" fmla="*/ 4473678 w 4857136"/>
              <a:gd name="connsiteY230" fmla="*/ 1356851 h 6213987"/>
              <a:gd name="connsiteX231" fmla="*/ 4513007 w 4857136"/>
              <a:gd name="connsiteY231" fmla="*/ 1317522 h 6213987"/>
              <a:gd name="connsiteX232" fmla="*/ 4581833 w 4857136"/>
              <a:gd name="connsiteY232" fmla="*/ 1199535 h 6213987"/>
              <a:gd name="connsiteX233" fmla="*/ 4611330 w 4857136"/>
              <a:gd name="connsiteY233" fmla="*/ 1120877 h 6213987"/>
              <a:gd name="connsiteX234" fmla="*/ 4621162 w 4857136"/>
              <a:gd name="connsiteY234" fmla="*/ 1091380 h 6213987"/>
              <a:gd name="connsiteX235" fmla="*/ 4650659 w 4857136"/>
              <a:gd name="connsiteY235" fmla="*/ 1081548 h 6213987"/>
              <a:gd name="connsiteX236" fmla="*/ 4719484 w 4857136"/>
              <a:gd name="connsiteY236" fmla="*/ 1061883 h 6213987"/>
              <a:gd name="connsiteX237" fmla="*/ 4748981 w 4857136"/>
              <a:gd name="connsiteY237" fmla="*/ 1012722 h 6213987"/>
              <a:gd name="connsiteX238" fmla="*/ 4837471 w 4857136"/>
              <a:gd name="connsiteY238" fmla="*/ 924232 h 6213987"/>
              <a:gd name="connsiteX239" fmla="*/ 4857136 w 4857136"/>
              <a:gd name="connsiteY239" fmla="*/ 904567 h 621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4857136" h="6213987">
                <a:moveTo>
                  <a:pt x="1907459" y="0"/>
                </a:moveTo>
                <a:cubicBezTo>
                  <a:pt x="1887794" y="9832"/>
                  <a:pt x="1866054" y="16305"/>
                  <a:pt x="1848465" y="29496"/>
                </a:cubicBezTo>
                <a:cubicBezTo>
                  <a:pt x="1709748" y="133533"/>
                  <a:pt x="1850900" y="57776"/>
                  <a:pt x="1750142" y="108154"/>
                </a:cubicBezTo>
                <a:cubicBezTo>
                  <a:pt x="1740310" y="117986"/>
                  <a:pt x="1726864" y="125214"/>
                  <a:pt x="1720646" y="137651"/>
                </a:cubicBezTo>
                <a:cubicBezTo>
                  <a:pt x="1713172" y="152598"/>
                  <a:pt x="1710813" y="170100"/>
                  <a:pt x="1710813" y="186812"/>
                </a:cubicBezTo>
                <a:cubicBezTo>
                  <a:pt x="1710813" y="209418"/>
                  <a:pt x="1712283" y="288072"/>
                  <a:pt x="1730478" y="324464"/>
                </a:cubicBezTo>
                <a:cubicBezTo>
                  <a:pt x="1768601" y="400713"/>
                  <a:pt x="1735257" y="309309"/>
                  <a:pt x="1759975" y="383458"/>
                </a:cubicBezTo>
                <a:cubicBezTo>
                  <a:pt x="1756697" y="393290"/>
                  <a:pt x="1748438" y="402731"/>
                  <a:pt x="1750142" y="412954"/>
                </a:cubicBezTo>
                <a:cubicBezTo>
                  <a:pt x="1756825" y="453054"/>
                  <a:pt x="1803593" y="435533"/>
                  <a:pt x="1759975" y="491612"/>
                </a:cubicBezTo>
                <a:cubicBezTo>
                  <a:pt x="1745465" y="510267"/>
                  <a:pt x="1717693" y="514229"/>
                  <a:pt x="1700981" y="530941"/>
                </a:cubicBezTo>
                <a:cubicBezTo>
                  <a:pt x="1691149" y="540773"/>
                  <a:pt x="1683054" y="552725"/>
                  <a:pt x="1671484" y="560438"/>
                </a:cubicBezTo>
                <a:cubicBezTo>
                  <a:pt x="1662861" y="566187"/>
                  <a:pt x="1651820" y="566993"/>
                  <a:pt x="1641988" y="570271"/>
                </a:cubicBezTo>
                <a:cubicBezTo>
                  <a:pt x="1638710" y="580103"/>
                  <a:pt x="1640589" y="593743"/>
                  <a:pt x="1632155" y="599767"/>
                </a:cubicBezTo>
                <a:cubicBezTo>
                  <a:pt x="1615288" y="611815"/>
                  <a:pt x="1573162" y="619432"/>
                  <a:pt x="1573162" y="619432"/>
                </a:cubicBezTo>
                <a:cubicBezTo>
                  <a:pt x="1532688" y="680143"/>
                  <a:pt x="1580927" y="619854"/>
                  <a:pt x="1504336" y="668593"/>
                </a:cubicBezTo>
                <a:cubicBezTo>
                  <a:pt x="1446262" y="705549"/>
                  <a:pt x="1457140" y="711119"/>
                  <a:pt x="1415846" y="747251"/>
                </a:cubicBezTo>
                <a:cubicBezTo>
                  <a:pt x="1400053" y="761070"/>
                  <a:pt x="1384145" y="774939"/>
                  <a:pt x="1366684" y="786580"/>
                </a:cubicBezTo>
                <a:cubicBezTo>
                  <a:pt x="1354489" y="794710"/>
                  <a:pt x="1338699" y="796963"/>
                  <a:pt x="1327355" y="806245"/>
                </a:cubicBezTo>
                <a:cubicBezTo>
                  <a:pt x="1302244" y="826790"/>
                  <a:pt x="1283865" y="854803"/>
                  <a:pt x="1258530" y="875071"/>
                </a:cubicBezTo>
                <a:cubicBezTo>
                  <a:pt x="1200141" y="921782"/>
                  <a:pt x="1221009" y="896939"/>
                  <a:pt x="1189704" y="943896"/>
                </a:cubicBezTo>
                <a:cubicBezTo>
                  <a:pt x="1263845" y="968612"/>
                  <a:pt x="1175330" y="932397"/>
                  <a:pt x="1238865" y="983225"/>
                </a:cubicBezTo>
                <a:cubicBezTo>
                  <a:pt x="1246958" y="989699"/>
                  <a:pt x="1258530" y="989780"/>
                  <a:pt x="1268362" y="993058"/>
                </a:cubicBezTo>
                <a:cubicBezTo>
                  <a:pt x="1281472" y="1012722"/>
                  <a:pt x="1300218" y="1029630"/>
                  <a:pt x="1307691" y="1052051"/>
                </a:cubicBezTo>
                <a:cubicBezTo>
                  <a:pt x="1310968" y="1061883"/>
                  <a:pt x="1312490" y="1072488"/>
                  <a:pt x="1317523" y="1081548"/>
                </a:cubicBezTo>
                <a:cubicBezTo>
                  <a:pt x="1329000" y="1102208"/>
                  <a:pt x="1343742" y="1120877"/>
                  <a:pt x="1356852" y="1140541"/>
                </a:cubicBezTo>
                <a:lnTo>
                  <a:pt x="1376517" y="1170038"/>
                </a:lnTo>
                <a:cubicBezTo>
                  <a:pt x="1366685" y="1173316"/>
                  <a:pt x="1357313" y="1178660"/>
                  <a:pt x="1347020" y="1179871"/>
                </a:cubicBezTo>
                <a:cubicBezTo>
                  <a:pt x="1301334" y="1185246"/>
                  <a:pt x="1253995" y="1178546"/>
                  <a:pt x="1209368" y="1189703"/>
                </a:cubicBezTo>
                <a:cubicBezTo>
                  <a:pt x="1195508" y="1193168"/>
                  <a:pt x="1183309" y="1238384"/>
                  <a:pt x="1179871" y="1248696"/>
                </a:cubicBezTo>
                <a:cubicBezTo>
                  <a:pt x="1183149" y="1265083"/>
                  <a:pt x="1186079" y="1281544"/>
                  <a:pt x="1189704" y="1297858"/>
                </a:cubicBezTo>
                <a:cubicBezTo>
                  <a:pt x="1192635" y="1311049"/>
                  <a:pt x="1199536" y="1323674"/>
                  <a:pt x="1199536" y="1337187"/>
                </a:cubicBezTo>
                <a:cubicBezTo>
                  <a:pt x="1199536" y="1350700"/>
                  <a:pt x="1193416" y="1363523"/>
                  <a:pt x="1189704" y="1376516"/>
                </a:cubicBezTo>
                <a:cubicBezTo>
                  <a:pt x="1186857" y="1386481"/>
                  <a:pt x="1187199" y="1398684"/>
                  <a:pt x="1179871" y="1406012"/>
                </a:cubicBezTo>
                <a:cubicBezTo>
                  <a:pt x="1172543" y="1413340"/>
                  <a:pt x="1160207" y="1412567"/>
                  <a:pt x="1150375" y="1415845"/>
                </a:cubicBezTo>
                <a:cubicBezTo>
                  <a:pt x="1107768" y="1412567"/>
                  <a:pt x="1065075" y="1410264"/>
                  <a:pt x="1022555" y="1406012"/>
                </a:cubicBezTo>
                <a:cubicBezTo>
                  <a:pt x="930288" y="1396785"/>
                  <a:pt x="982082" y="1389092"/>
                  <a:pt x="914400" y="1406012"/>
                </a:cubicBezTo>
                <a:cubicBezTo>
                  <a:pt x="907845" y="1425677"/>
                  <a:pt x="898801" y="1444680"/>
                  <a:pt x="894736" y="1465006"/>
                </a:cubicBezTo>
                <a:cubicBezTo>
                  <a:pt x="891459" y="1481393"/>
                  <a:pt x="894617" y="1500568"/>
                  <a:pt x="884904" y="1514167"/>
                </a:cubicBezTo>
                <a:cubicBezTo>
                  <a:pt x="876385" y="1526094"/>
                  <a:pt x="858685" y="1527277"/>
                  <a:pt x="845575" y="1533832"/>
                </a:cubicBezTo>
                <a:cubicBezTo>
                  <a:pt x="822633" y="1563329"/>
                  <a:pt x="803172" y="1595899"/>
                  <a:pt x="776749" y="1622322"/>
                </a:cubicBezTo>
                <a:cubicBezTo>
                  <a:pt x="755001" y="1644070"/>
                  <a:pt x="741278" y="1653936"/>
                  <a:pt x="727588" y="1681316"/>
                </a:cubicBezTo>
                <a:cubicBezTo>
                  <a:pt x="722953" y="1690586"/>
                  <a:pt x="721033" y="1700980"/>
                  <a:pt x="717755" y="1710812"/>
                </a:cubicBezTo>
                <a:cubicBezTo>
                  <a:pt x="730865" y="1720644"/>
                  <a:pt x="745497" y="1728722"/>
                  <a:pt x="757084" y="1740309"/>
                </a:cubicBezTo>
                <a:cubicBezTo>
                  <a:pt x="799444" y="1782669"/>
                  <a:pt x="781303" y="1840081"/>
                  <a:pt x="766917" y="1897625"/>
                </a:cubicBezTo>
                <a:cubicBezTo>
                  <a:pt x="763545" y="1911115"/>
                  <a:pt x="747252" y="1917290"/>
                  <a:pt x="737420" y="1927122"/>
                </a:cubicBezTo>
                <a:cubicBezTo>
                  <a:pt x="734143" y="1940232"/>
                  <a:pt x="734292" y="1954718"/>
                  <a:pt x="727588" y="1966451"/>
                </a:cubicBezTo>
                <a:cubicBezTo>
                  <a:pt x="668669" y="2069560"/>
                  <a:pt x="718956" y="1933352"/>
                  <a:pt x="688259" y="2025445"/>
                </a:cubicBezTo>
                <a:cubicBezTo>
                  <a:pt x="691536" y="2048387"/>
                  <a:pt x="693945" y="2071470"/>
                  <a:pt x="698091" y="2094271"/>
                </a:cubicBezTo>
                <a:cubicBezTo>
                  <a:pt x="710042" y="2160001"/>
                  <a:pt x="726990" y="2143496"/>
                  <a:pt x="698091" y="2241754"/>
                </a:cubicBezTo>
                <a:cubicBezTo>
                  <a:pt x="691422" y="2264428"/>
                  <a:pt x="658762" y="2300748"/>
                  <a:pt x="658762" y="2300748"/>
                </a:cubicBezTo>
                <a:cubicBezTo>
                  <a:pt x="655485" y="2313858"/>
                  <a:pt x="651347" y="2326782"/>
                  <a:pt x="648930" y="2340077"/>
                </a:cubicBezTo>
                <a:cubicBezTo>
                  <a:pt x="643755" y="2368539"/>
                  <a:pt x="643687" y="2409557"/>
                  <a:pt x="629265" y="2438400"/>
                </a:cubicBezTo>
                <a:cubicBezTo>
                  <a:pt x="623980" y="2448969"/>
                  <a:pt x="616155" y="2458064"/>
                  <a:pt x="609600" y="2467896"/>
                </a:cubicBezTo>
                <a:cubicBezTo>
                  <a:pt x="612360" y="2484455"/>
                  <a:pt x="629265" y="2583057"/>
                  <a:pt x="629265" y="2595716"/>
                </a:cubicBezTo>
                <a:cubicBezTo>
                  <a:pt x="629265" y="2618891"/>
                  <a:pt x="628845" y="2643364"/>
                  <a:pt x="619433" y="2664541"/>
                </a:cubicBezTo>
                <a:cubicBezTo>
                  <a:pt x="614634" y="2675340"/>
                  <a:pt x="599768" y="2677651"/>
                  <a:pt x="589936" y="2684206"/>
                </a:cubicBezTo>
                <a:cubicBezTo>
                  <a:pt x="586659" y="2694038"/>
                  <a:pt x="584739" y="2704433"/>
                  <a:pt x="580104" y="2713703"/>
                </a:cubicBezTo>
                <a:cubicBezTo>
                  <a:pt x="556073" y="2761765"/>
                  <a:pt x="562963" y="2723270"/>
                  <a:pt x="550607" y="2772696"/>
                </a:cubicBezTo>
                <a:cubicBezTo>
                  <a:pt x="546554" y="2788909"/>
                  <a:pt x="543765" y="2805416"/>
                  <a:pt x="540775" y="2821858"/>
                </a:cubicBezTo>
                <a:cubicBezTo>
                  <a:pt x="537209" y="2841472"/>
                  <a:pt x="536671" y="2861756"/>
                  <a:pt x="530942" y="2880851"/>
                </a:cubicBezTo>
                <a:cubicBezTo>
                  <a:pt x="526730" y="2894890"/>
                  <a:pt x="521642" y="2909816"/>
                  <a:pt x="511278" y="2920180"/>
                </a:cubicBezTo>
                <a:cubicBezTo>
                  <a:pt x="503949" y="2927509"/>
                  <a:pt x="491613" y="2926735"/>
                  <a:pt x="481781" y="2930012"/>
                </a:cubicBezTo>
                <a:cubicBezTo>
                  <a:pt x="471535" y="2960750"/>
                  <a:pt x="461599" y="2999184"/>
                  <a:pt x="432620" y="3018503"/>
                </a:cubicBezTo>
                <a:lnTo>
                  <a:pt x="373626" y="3057832"/>
                </a:lnTo>
                <a:cubicBezTo>
                  <a:pt x="325714" y="3129703"/>
                  <a:pt x="384200" y="3039328"/>
                  <a:pt x="334297" y="3126658"/>
                </a:cubicBezTo>
                <a:cubicBezTo>
                  <a:pt x="328434" y="3136918"/>
                  <a:pt x="320496" y="3145894"/>
                  <a:pt x="314633" y="3156154"/>
                </a:cubicBezTo>
                <a:cubicBezTo>
                  <a:pt x="297151" y="3186747"/>
                  <a:pt x="297078" y="3198851"/>
                  <a:pt x="275304" y="3224980"/>
                </a:cubicBezTo>
                <a:cubicBezTo>
                  <a:pt x="266402" y="3235662"/>
                  <a:pt x="255639" y="3244645"/>
                  <a:pt x="245807" y="3254477"/>
                </a:cubicBezTo>
                <a:cubicBezTo>
                  <a:pt x="213665" y="3350906"/>
                  <a:pt x="265775" y="3214693"/>
                  <a:pt x="206478" y="3303638"/>
                </a:cubicBezTo>
                <a:cubicBezTo>
                  <a:pt x="167675" y="3361841"/>
                  <a:pt x="229757" y="3331929"/>
                  <a:pt x="167149" y="3352800"/>
                </a:cubicBezTo>
                <a:lnTo>
                  <a:pt x="147484" y="3411793"/>
                </a:lnTo>
                <a:cubicBezTo>
                  <a:pt x="144207" y="3421625"/>
                  <a:pt x="144981" y="3433961"/>
                  <a:pt x="137652" y="3441290"/>
                </a:cubicBezTo>
                <a:cubicBezTo>
                  <a:pt x="99799" y="3479143"/>
                  <a:pt x="115868" y="3459217"/>
                  <a:pt x="88491" y="3500283"/>
                </a:cubicBezTo>
                <a:cubicBezTo>
                  <a:pt x="81936" y="3519948"/>
                  <a:pt x="73853" y="3539167"/>
                  <a:pt x="68826" y="3559277"/>
                </a:cubicBezTo>
                <a:cubicBezTo>
                  <a:pt x="65676" y="3571877"/>
                  <a:pt x="56214" y="3613999"/>
                  <a:pt x="49162" y="3628103"/>
                </a:cubicBezTo>
                <a:cubicBezTo>
                  <a:pt x="43877" y="3638672"/>
                  <a:pt x="36052" y="3647768"/>
                  <a:pt x="29497" y="3657600"/>
                </a:cubicBezTo>
                <a:cubicBezTo>
                  <a:pt x="32775" y="3667432"/>
                  <a:pt x="39330" y="3676732"/>
                  <a:pt x="39330" y="3687096"/>
                </a:cubicBezTo>
                <a:cubicBezTo>
                  <a:pt x="39330" y="3697460"/>
                  <a:pt x="31745" y="3706476"/>
                  <a:pt x="29497" y="3716593"/>
                </a:cubicBezTo>
                <a:cubicBezTo>
                  <a:pt x="25172" y="3736054"/>
                  <a:pt x="22484" y="3755851"/>
                  <a:pt x="19665" y="3775587"/>
                </a:cubicBezTo>
                <a:cubicBezTo>
                  <a:pt x="-4936" y="3947796"/>
                  <a:pt x="23454" y="3772525"/>
                  <a:pt x="0" y="3913238"/>
                </a:cubicBezTo>
                <a:cubicBezTo>
                  <a:pt x="3278" y="3975509"/>
                  <a:pt x="7290" y="4037746"/>
                  <a:pt x="9833" y="4100051"/>
                </a:cubicBezTo>
                <a:cubicBezTo>
                  <a:pt x="13845" y="4198346"/>
                  <a:pt x="11018" y="4297022"/>
                  <a:pt x="19665" y="4395019"/>
                </a:cubicBezTo>
                <a:cubicBezTo>
                  <a:pt x="20953" y="4409619"/>
                  <a:pt x="29947" y="4423088"/>
                  <a:pt x="39330" y="4434348"/>
                </a:cubicBezTo>
                <a:cubicBezTo>
                  <a:pt x="46895" y="4443426"/>
                  <a:pt x="58994" y="4447457"/>
                  <a:pt x="68826" y="4454012"/>
                </a:cubicBezTo>
                <a:cubicBezTo>
                  <a:pt x="75381" y="4473677"/>
                  <a:pt x="76993" y="4495759"/>
                  <a:pt x="88491" y="4513006"/>
                </a:cubicBezTo>
                <a:cubicBezTo>
                  <a:pt x="95046" y="4522838"/>
                  <a:pt x="102870" y="4531934"/>
                  <a:pt x="108155" y="4542503"/>
                </a:cubicBezTo>
                <a:cubicBezTo>
                  <a:pt x="112790" y="4551773"/>
                  <a:pt x="111513" y="4563907"/>
                  <a:pt x="117988" y="4572000"/>
                </a:cubicBezTo>
                <a:cubicBezTo>
                  <a:pt x="125370" y="4581227"/>
                  <a:pt x="137652" y="4585109"/>
                  <a:pt x="147484" y="4591664"/>
                </a:cubicBezTo>
                <a:cubicBezTo>
                  <a:pt x="157042" y="4620335"/>
                  <a:pt x="159626" y="4632723"/>
                  <a:pt x="176981" y="4660490"/>
                </a:cubicBezTo>
                <a:cubicBezTo>
                  <a:pt x="185666" y="4674386"/>
                  <a:pt x="193889" y="4689328"/>
                  <a:pt x="206478" y="4699819"/>
                </a:cubicBezTo>
                <a:cubicBezTo>
                  <a:pt x="214440" y="4706454"/>
                  <a:pt x="226143" y="4706374"/>
                  <a:pt x="235975" y="4709651"/>
                </a:cubicBezTo>
                <a:cubicBezTo>
                  <a:pt x="247005" y="4742742"/>
                  <a:pt x="246032" y="4744459"/>
                  <a:pt x="265471" y="4778477"/>
                </a:cubicBezTo>
                <a:cubicBezTo>
                  <a:pt x="271334" y="4788737"/>
                  <a:pt x="274876" y="4802111"/>
                  <a:pt x="285136" y="4807974"/>
                </a:cubicBezTo>
                <a:cubicBezTo>
                  <a:pt x="299646" y="4816265"/>
                  <a:pt x="317983" y="4814181"/>
                  <a:pt x="334297" y="4817806"/>
                </a:cubicBezTo>
                <a:cubicBezTo>
                  <a:pt x="351575" y="4821646"/>
                  <a:pt x="385431" y="4829888"/>
                  <a:pt x="403123" y="4837471"/>
                </a:cubicBezTo>
                <a:cubicBezTo>
                  <a:pt x="416595" y="4843245"/>
                  <a:pt x="429342" y="4850580"/>
                  <a:pt x="442452" y="4857135"/>
                </a:cubicBezTo>
                <a:lnTo>
                  <a:pt x="501446" y="4945625"/>
                </a:lnTo>
                <a:lnTo>
                  <a:pt x="521110" y="4975122"/>
                </a:lnTo>
                <a:lnTo>
                  <a:pt x="540775" y="5004619"/>
                </a:lnTo>
                <a:cubicBezTo>
                  <a:pt x="544052" y="5014451"/>
                  <a:pt x="545972" y="5024846"/>
                  <a:pt x="550607" y="5034116"/>
                </a:cubicBezTo>
                <a:cubicBezTo>
                  <a:pt x="555891" y="5044685"/>
                  <a:pt x="566233" y="5052507"/>
                  <a:pt x="570271" y="5063612"/>
                </a:cubicBezTo>
                <a:cubicBezTo>
                  <a:pt x="579507" y="5089011"/>
                  <a:pt x="581389" y="5116631"/>
                  <a:pt x="589936" y="5142271"/>
                </a:cubicBezTo>
                <a:cubicBezTo>
                  <a:pt x="593213" y="5152103"/>
                  <a:pt x="594019" y="5163144"/>
                  <a:pt x="599768" y="5171767"/>
                </a:cubicBezTo>
                <a:cubicBezTo>
                  <a:pt x="607481" y="5183337"/>
                  <a:pt x="618583" y="5192362"/>
                  <a:pt x="629265" y="5201264"/>
                </a:cubicBezTo>
                <a:cubicBezTo>
                  <a:pt x="638343" y="5208829"/>
                  <a:pt x="648930" y="5214374"/>
                  <a:pt x="658762" y="5220929"/>
                </a:cubicBezTo>
                <a:cubicBezTo>
                  <a:pt x="665317" y="5234039"/>
                  <a:pt x="668062" y="5249894"/>
                  <a:pt x="678426" y="5260258"/>
                </a:cubicBezTo>
                <a:cubicBezTo>
                  <a:pt x="685755" y="5267587"/>
                  <a:pt x="700594" y="5262761"/>
                  <a:pt x="707923" y="5270090"/>
                </a:cubicBezTo>
                <a:cubicBezTo>
                  <a:pt x="715252" y="5277419"/>
                  <a:pt x="710426" y="5292258"/>
                  <a:pt x="717755" y="5299587"/>
                </a:cubicBezTo>
                <a:cubicBezTo>
                  <a:pt x="728119" y="5309951"/>
                  <a:pt x="744516" y="5311710"/>
                  <a:pt x="757084" y="5319251"/>
                </a:cubicBezTo>
                <a:cubicBezTo>
                  <a:pt x="777350" y="5331410"/>
                  <a:pt x="816078" y="5358580"/>
                  <a:pt x="816078" y="5358580"/>
                </a:cubicBezTo>
                <a:cubicBezTo>
                  <a:pt x="848604" y="5456162"/>
                  <a:pt x="794033" y="5307100"/>
                  <a:pt x="855407" y="5417574"/>
                </a:cubicBezTo>
                <a:cubicBezTo>
                  <a:pt x="865473" y="5435694"/>
                  <a:pt x="863573" y="5459320"/>
                  <a:pt x="875071" y="5476567"/>
                </a:cubicBezTo>
                <a:cubicBezTo>
                  <a:pt x="888181" y="5496232"/>
                  <a:pt x="906926" y="5513140"/>
                  <a:pt x="914400" y="5535561"/>
                </a:cubicBezTo>
                <a:cubicBezTo>
                  <a:pt x="919757" y="5551632"/>
                  <a:pt x="927847" y="5584523"/>
                  <a:pt x="943897" y="5594554"/>
                </a:cubicBezTo>
                <a:cubicBezTo>
                  <a:pt x="961475" y="5605540"/>
                  <a:pt x="983226" y="5607664"/>
                  <a:pt x="1002891" y="5614219"/>
                </a:cubicBezTo>
                <a:lnTo>
                  <a:pt x="1061884" y="5633883"/>
                </a:lnTo>
                <a:cubicBezTo>
                  <a:pt x="1071716" y="5637161"/>
                  <a:pt x="1082757" y="5637967"/>
                  <a:pt x="1091381" y="5643716"/>
                </a:cubicBezTo>
                <a:lnTo>
                  <a:pt x="1120878" y="5663380"/>
                </a:lnTo>
                <a:cubicBezTo>
                  <a:pt x="1124155" y="5673212"/>
                  <a:pt x="1123381" y="5685548"/>
                  <a:pt x="1130710" y="5692877"/>
                </a:cubicBezTo>
                <a:cubicBezTo>
                  <a:pt x="1138039" y="5700206"/>
                  <a:pt x="1154183" y="5694275"/>
                  <a:pt x="1160207" y="5702709"/>
                </a:cubicBezTo>
                <a:cubicBezTo>
                  <a:pt x="1172255" y="5719576"/>
                  <a:pt x="1162624" y="5750205"/>
                  <a:pt x="1179871" y="5761703"/>
                </a:cubicBezTo>
                <a:lnTo>
                  <a:pt x="1238865" y="5801032"/>
                </a:lnTo>
                <a:cubicBezTo>
                  <a:pt x="1248697" y="5807587"/>
                  <a:pt x="1257152" y="5816959"/>
                  <a:pt x="1268362" y="5820696"/>
                </a:cubicBezTo>
                <a:cubicBezTo>
                  <a:pt x="1278194" y="5823974"/>
                  <a:pt x="1288799" y="5825496"/>
                  <a:pt x="1297859" y="5830529"/>
                </a:cubicBezTo>
                <a:cubicBezTo>
                  <a:pt x="1318518" y="5842007"/>
                  <a:pt x="1337188" y="5856748"/>
                  <a:pt x="1356852" y="5869858"/>
                </a:cubicBezTo>
                <a:cubicBezTo>
                  <a:pt x="1366684" y="5876413"/>
                  <a:pt x="1375139" y="5885785"/>
                  <a:pt x="1386349" y="5889522"/>
                </a:cubicBezTo>
                <a:cubicBezTo>
                  <a:pt x="1406013" y="5896077"/>
                  <a:pt x="1425233" y="5904160"/>
                  <a:pt x="1445342" y="5909187"/>
                </a:cubicBezTo>
                <a:cubicBezTo>
                  <a:pt x="1458452" y="5912464"/>
                  <a:pt x="1471728" y="5915136"/>
                  <a:pt x="1484671" y="5919019"/>
                </a:cubicBezTo>
                <a:cubicBezTo>
                  <a:pt x="1604385" y="5954932"/>
                  <a:pt x="1492329" y="5925848"/>
                  <a:pt x="1582994" y="5948516"/>
                </a:cubicBezTo>
                <a:cubicBezTo>
                  <a:pt x="1602659" y="5961626"/>
                  <a:pt x="1628878" y="5968180"/>
                  <a:pt x="1641988" y="5987845"/>
                </a:cubicBezTo>
                <a:cubicBezTo>
                  <a:pt x="1648543" y="5997677"/>
                  <a:pt x="1653296" y="6008985"/>
                  <a:pt x="1661652" y="6017341"/>
                </a:cubicBezTo>
                <a:cubicBezTo>
                  <a:pt x="1680713" y="6036402"/>
                  <a:pt x="1696654" y="6038841"/>
                  <a:pt x="1720646" y="6046838"/>
                </a:cubicBezTo>
                <a:cubicBezTo>
                  <a:pt x="1730478" y="6056670"/>
                  <a:pt x="1738573" y="6068622"/>
                  <a:pt x="1750142" y="6076335"/>
                </a:cubicBezTo>
                <a:cubicBezTo>
                  <a:pt x="1758765" y="6082084"/>
                  <a:pt x="1770369" y="6081532"/>
                  <a:pt x="1779639" y="6086167"/>
                </a:cubicBezTo>
                <a:cubicBezTo>
                  <a:pt x="1790208" y="6091452"/>
                  <a:pt x="1798567" y="6100547"/>
                  <a:pt x="1809136" y="6105832"/>
                </a:cubicBezTo>
                <a:cubicBezTo>
                  <a:pt x="1829291" y="6115909"/>
                  <a:pt x="1869098" y="6121757"/>
                  <a:pt x="1887794" y="6125496"/>
                </a:cubicBezTo>
                <a:cubicBezTo>
                  <a:pt x="1900904" y="6132051"/>
                  <a:pt x="1913651" y="6139387"/>
                  <a:pt x="1927123" y="6145161"/>
                </a:cubicBezTo>
                <a:cubicBezTo>
                  <a:pt x="1972954" y="6164803"/>
                  <a:pt x="2009199" y="6159773"/>
                  <a:pt x="2064775" y="6164825"/>
                </a:cubicBezTo>
                <a:cubicBezTo>
                  <a:pt x="2233969" y="6198667"/>
                  <a:pt x="2045691" y="6163872"/>
                  <a:pt x="2458065" y="6184490"/>
                </a:cubicBezTo>
                <a:cubicBezTo>
                  <a:pt x="2474756" y="6185325"/>
                  <a:pt x="2490629" y="6192369"/>
                  <a:pt x="2507226" y="6194322"/>
                </a:cubicBezTo>
                <a:cubicBezTo>
                  <a:pt x="2840232" y="6233498"/>
                  <a:pt x="2473442" y="6182471"/>
                  <a:pt x="2694039" y="6213987"/>
                </a:cubicBezTo>
                <a:cubicBezTo>
                  <a:pt x="2713704" y="6210709"/>
                  <a:pt x="2733572" y="6208479"/>
                  <a:pt x="2753033" y="6204154"/>
                </a:cubicBezTo>
                <a:cubicBezTo>
                  <a:pt x="2763150" y="6201906"/>
                  <a:pt x="2772565" y="6197169"/>
                  <a:pt x="2782530" y="6194322"/>
                </a:cubicBezTo>
                <a:cubicBezTo>
                  <a:pt x="2795523" y="6190610"/>
                  <a:pt x="2808749" y="6187767"/>
                  <a:pt x="2821859" y="6184490"/>
                </a:cubicBezTo>
                <a:cubicBezTo>
                  <a:pt x="2831691" y="6174658"/>
                  <a:pt x="2840040" y="6163075"/>
                  <a:pt x="2851355" y="6154993"/>
                </a:cubicBezTo>
                <a:cubicBezTo>
                  <a:pt x="2872614" y="6139808"/>
                  <a:pt x="2896112" y="6133519"/>
                  <a:pt x="2920181" y="6125496"/>
                </a:cubicBezTo>
                <a:cubicBezTo>
                  <a:pt x="2933291" y="6115664"/>
                  <a:pt x="2945614" y="6104685"/>
                  <a:pt x="2959510" y="6096000"/>
                </a:cubicBezTo>
                <a:cubicBezTo>
                  <a:pt x="2997969" y="6071963"/>
                  <a:pt x="2995866" y="6083729"/>
                  <a:pt x="3028336" y="6056671"/>
                </a:cubicBezTo>
                <a:cubicBezTo>
                  <a:pt x="3039018" y="6047769"/>
                  <a:pt x="3048001" y="6037006"/>
                  <a:pt x="3057833" y="6027174"/>
                </a:cubicBezTo>
                <a:cubicBezTo>
                  <a:pt x="3064388" y="6010787"/>
                  <a:pt x="3071300" y="5994538"/>
                  <a:pt x="3077497" y="5978012"/>
                </a:cubicBezTo>
                <a:cubicBezTo>
                  <a:pt x="3081136" y="5968308"/>
                  <a:pt x="3080856" y="5956609"/>
                  <a:pt x="3087330" y="5948516"/>
                </a:cubicBezTo>
                <a:cubicBezTo>
                  <a:pt x="3094712" y="5939289"/>
                  <a:pt x="3106994" y="5935406"/>
                  <a:pt x="3116826" y="5928851"/>
                </a:cubicBezTo>
                <a:cubicBezTo>
                  <a:pt x="3123381" y="5919019"/>
                  <a:pt x="3131206" y="5909923"/>
                  <a:pt x="3136491" y="5899354"/>
                </a:cubicBezTo>
                <a:cubicBezTo>
                  <a:pt x="3177199" y="5817939"/>
                  <a:pt x="3109630" y="5924897"/>
                  <a:pt x="3165988" y="5840361"/>
                </a:cubicBezTo>
                <a:cubicBezTo>
                  <a:pt x="3169265" y="5774813"/>
                  <a:pt x="3171726" y="5709218"/>
                  <a:pt x="3175820" y="5643716"/>
                </a:cubicBezTo>
                <a:cubicBezTo>
                  <a:pt x="3177389" y="5618617"/>
                  <a:pt x="3175568" y="5536063"/>
                  <a:pt x="3195484" y="5496232"/>
                </a:cubicBezTo>
                <a:cubicBezTo>
                  <a:pt x="3218412" y="5450375"/>
                  <a:pt x="3212029" y="5480728"/>
                  <a:pt x="3244646" y="5437238"/>
                </a:cubicBezTo>
                <a:cubicBezTo>
                  <a:pt x="3256112" y="5421950"/>
                  <a:pt x="3264310" y="5404464"/>
                  <a:pt x="3274142" y="5388077"/>
                </a:cubicBezTo>
                <a:cubicBezTo>
                  <a:pt x="3267548" y="5308941"/>
                  <a:pt x="3272389" y="5290463"/>
                  <a:pt x="3254478" y="5230761"/>
                </a:cubicBezTo>
                <a:cubicBezTo>
                  <a:pt x="3248522" y="5210907"/>
                  <a:pt x="3246311" y="5189014"/>
                  <a:pt x="3234813" y="5171767"/>
                </a:cubicBezTo>
                <a:lnTo>
                  <a:pt x="3195484" y="5112774"/>
                </a:lnTo>
                <a:cubicBezTo>
                  <a:pt x="3192207" y="5102942"/>
                  <a:pt x="3190685" y="5092337"/>
                  <a:pt x="3185652" y="5083277"/>
                </a:cubicBezTo>
                <a:cubicBezTo>
                  <a:pt x="3174174" y="5062617"/>
                  <a:pt x="3146323" y="5024283"/>
                  <a:pt x="3146323" y="5024283"/>
                </a:cubicBezTo>
                <a:cubicBezTo>
                  <a:pt x="3143046" y="5014451"/>
                  <a:pt x="3131856" y="5004057"/>
                  <a:pt x="3136491" y="4994787"/>
                </a:cubicBezTo>
                <a:cubicBezTo>
                  <a:pt x="3141126" y="4985517"/>
                  <a:pt x="3155695" y="4986165"/>
                  <a:pt x="3165988" y="4984954"/>
                </a:cubicBezTo>
                <a:cubicBezTo>
                  <a:pt x="3211673" y="4979579"/>
                  <a:pt x="3257827" y="4979287"/>
                  <a:pt x="3303639" y="4975122"/>
                </a:cubicBezTo>
                <a:cubicBezTo>
                  <a:pt x="3329954" y="4972730"/>
                  <a:pt x="3356019" y="4968056"/>
                  <a:pt x="3382297" y="4965290"/>
                </a:cubicBezTo>
                <a:cubicBezTo>
                  <a:pt x="3418298" y="4961500"/>
                  <a:pt x="3454400" y="4958735"/>
                  <a:pt x="3490452" y="4955458"/>
                </a:cubicBezTo>
                <a:cubicBezTo>
                  <a:pt x="3510130" y="4935780"/>
                  <a:pt x="3536833" y="4911858"/>
                  <a:pt x="3549446" y="4886632"/>
                </a:cubicBezTo>
                <a:cubicBezTo>
                  <a:pt x="3581434" y="4822655"/>
                  <a:pt x="3552081" y="4825003"/>
                  <a:pt x="3608439" y="4768645"/>
                </a:cubicBezTo>
                <a:cubicBezTo>
                  <a:pt x="3628104" y="4748980"/>
                  <a:pt x="3652007" y="4732791"/>
                  <a:pt x="3667433" y="4709651"/>
                </a:cubicBezTo>
                <a:cubicBezTo>
                  <a:pt x="3673988" y="4699819"/>
                  <a:pt x="3679532" y="4689232"/>
                  <a:pt x="3687097" y="4680154"/>
                </a:cubicBezTo>
                <a:cubicBezTo>
                  <a:pt x="3695999" y="4669472"/>
                  <a:pt x="3707545" y="4661215"/>
                  <a:pt x="3716594" y="4650658"/>
                </a:cubicBezTo>
                <a:cubicBezTo>
                  <a:pt x="3727259" y="4638216"/>
                  <a:pt x="3735426" y="4623771"/>
                  <a:pt x="3746091" y="4611329"/>
                </a:cubicBezTo>
                <a:cubicBezTo>
                  <a:pt x="3755140" y="4600772"/>
                  <a:pt x="3766686" y="4592514"/>
                  <a:pt x="3775588" y="4581832"/>
                </a:cubicBezTo>
                <a:cubicBezTo>
                  <a:pt x="3799510" y="4553125"/>
                  <a:pt x="3844413" y="4493341"/>
                  <a:pt x="3844413" y="4493341"/>
                </a:cubicBezTo>
                <a:cubicBezTo>
                  <a:pt x="3847691" y="4483509"/>
                  <a:pt x="3849611" y="4473115"/>
                  <a:pt x="3854246" y="4463845"/>
                </a:cubicBezTo>
                <a:cubicBezTo>
                  <a:pt x="3859531" y="4453276"/>
                  <a:pt x="3870801" y="4445749"/>
                  <a:pt x="3873910" y="4434348"/>
                </a:cubicBezTo>
                <a:cubicBezTo>
                  <a:pt x="3880978" y="4408432"/>
                  <a:pt x="3892987" y="4244759"/>
                  <a:pt x="3893575" y="4237703"/>
                </a:cubicBezTo>
                <a:cubicBezTo>
                  <a:pt x="3890297" y="4214761"/>
                  <a:pt x="3887888" y="4191678"/>
                  <a:pt x="3883742" y="4168877"/>
                </a:cubicBezTo>
                <a:cubicBezTo>
                  <a:pt x="3866251" y="4072678"/>
                  <a:pt x="3882129" y="4178273"/>
                  <a:pt x="3864078" y="4100051"/>
                </a:cubicBezTo>
                <a:cubicBezTo>
                  <a:pt x="3856562" y="4067484"/>
                  <a:pt x="3850968" y="4034503"/>
                  <a:pt x="3844413" y="4001729"/>
                </a:cubicBezTo>
                <a:cubicBezTo>
                  <a:pt x="3842995" y="3994638"/>
                  <a:pt x="3833388" y="3936029"/>
                  <a:pt x="3824749" y="3923071"/>
                </a:cubicBezTo>
                <a:cubicBezTo>
                  <a:pt x="3817036" y="3911501"/>
                  <a:pt x="3806822" y="3901287"/>
                  <a:pt x="3795252" y="3893574"/>
                </a:cubicBezTo>
                <a:cubicBezTo>
                  <a:pt x="3786628" y="3887825"/>
                  <a:pt x="3775587" y="3887019"/>
                  <a:pt x="3765755" y="3883741"/>
                </a:cubicBezTo>
                <a:cubicBezTo>
                  <a:pt x="3755923" y="3873909"/>
                  <a:pt x="3745160" y="3864927"/>
                  <a:pt x="3736259" y="3854245"/>
                </a:cubicBezTo>
                <a:cubicBezTo>
                  <a:pt x="3728694" y="3845167"/>
                  <a:pt x="3725822" y="3832130"/>
                  <a:pt x="3716594" y="3824748"/>
                </a:cubicBezTo>
                <a:cubicBezTo>
                  <a:pt x="3708501" y="3818274"/>
                  <a:pt x="3696623" y="3818999"/>
                  <a:pt x="3687097" y="3814916"/>
                </a:cubicBezTo>
                <a:cubicBezTo>
                  <a:pt x="3615857" y="3784385"/>
                  <a:pt x="3681482" y="3801994"/>
                  <a:pt x="3598607" y="3785419"/>
                </a:cubicBezTo>
                <a:cubicBezTo>
                  <a:pt x="3585497" y="3778864"/>
                  <a:pt x="3572750" y="3771528"/>
                  <a:pt x="3559278" y="3765754"/>
                </a:cubicBezTo>
                <a:cubicBezTo>
                  <a:pt x="3499705" y="3740223"/>
                  <a:pt x="3562107" y="3777002"/>
                  <a:pt x="3480620" y="3736258"/>
                </a:cubicBezTo>
                <a:cubicBezTo>
                  <a:pt x="3470051" y="3730973"/>
                  <a:pt x="3460955" y="3723148"/>
                  <a:pt x="3451123" y="3716593"/>
                </a:cubicBezTo>
                <a:cubicBezTo>
                  <a:pt x="3444568" y="3700206"/>
                  <a:pt x="3439910" y="3682926"/>
                  <a:pt x="3431459" y="3667432"/>
                </a:cubicBezTo>
                <a:cubicBezTo>
                  <a:pt x="3420142" y="3646684"/>
                  <a:pt x="3399604" y="3630859"/>
                  <a:pt x="3392130" y="3608438"/>
                </a:cubicBezTo>
                <a:lnTo>
                  <a:pt x="3372465" y="3549445"/>
                </a:lnTo>
                <a:cubicBezTo>
                  <a:pt x="3375742" y="3503561"/>
                  <a:pt x="3363859" y="3453937"/>
                  <a:pt x="3382297" y="3411793"/>
                </a:cubicBezTo>
                <a:cubicBezTo>
                  <a:pt x="3390605" y="3392803"/>
                  <a:pt x="3421626" y="3398684"/>
                  <a:pt x="3441291" y="3392129"/>
                </a:cubicBezTo>
                <a:lnTo>
                  <a:pt x="3470788" y="3382296"/>
                </a:lnTo>
                <a:cubicBezTo>
                  <a:pt x="3480620" y="3372464"/>
                  <a:pt x="3488715" y="3360513"/>
                  <a:pt x="3500284" y="3352800"/>
                </a:cubicBezTo>
                <a:cubicBezTo>
                  <a:pt x="3508908" y="3347051"/>
                  <a:pt x="3520255" y="3347050"/>
                  <a:pt x="3529781" y="3342967"/>
                </a:cubicBezTo>
                <a:cubicBezTo>
                  <a:pt x="3562154" y="3329093"/>
                  <a:pt x="3566679" y="3320566"/>
                  <a:pt x="3598607" y="3313471"/>
                </a:cubicBezTo>
                <a:cubicBezTo>
                  <a:pt x="3618068" y="3309146"/>
                  <a:pt x="3638006" y="3307312"/>
                  <a:pt x="3657600" y="3303638"/>
                </a:cubicBezTo>
                <a:cubicBezTo>
                  <a:pt x="3690451" y="3297478"/>
                  <a:pt x="3755923" y="3283974"/>
                  <a:pt x="3755923" y="3283974"/>
                </a:cubicBezTo>
                <a:cubicBezTo>
                  <a:pt x="3775588" y="3270864"/>
                  <a:pt x="3792496" y="3252119"/>
                  <a:pt x="3814917" y="3244645"/>
                </a:cubicBezTo>
                <a:cubicBezTo>
                  <a:pt x="3855623" y="3231075"/>
                  <a:pt x="3835790" y="3240561"/>
                  <a:pt x="3873910" y="3215148"/>
                </a:cubicBezTo>
                <a:cubicBezTo>
                  <a:pt x="3883742" y="3202038"/>
                  <a:pt x="3892384" y="3187944"/>
                  <a:pt x="3903407" y="3175819"/>
                </a:cubicBezTo>
                <a:cubicBezTo>
                  <a:pt x="3925232" y="3151812"/>
                  <a:pt x="3972233" y="3106993"/>
                  <a:pt x="3972233" y="3106993"/>
                </a:cubicBezTo>
                <a:cubicBezTo>
                  <a:pt x="3975510" y="3097161"/>
                  <a:pt x="3976572" y="3086285"/>
                  <a:pt x="3982065" y="3077496"/>
                </a:cubicBezTo>
                <a:cubicBezTo>
                  <a:pt x="4001192" y="3046893"/>
                  <a:pt x="4049132" y="3004112"/>
                  <a:pt x="4060723" y="2969341"/>
                </a:cubicBezTo>
                <a:lnTo>
                  <a:pt x="4080388" y="2910348"/>
                </a:lnTo>
                <a:cubicBezTo>
                  <a:pt x="4077110" y="2802193"/>
                  <a:pt x="4076557" y="2693921"/>
                  <a:pt x="4070555" y="2585883"/>
                </a:cubicBezTo>
                <a:cubicBezTo>
                  <a:pt x="4069980" y="2575535"/>
                  <a:pt x="4067197" y="2564480"/>
                  <a:pt x="4060723" y="2556387"/>
                </a:cubicBezTo>
                <a:cubicBezTo>
                  <a:pt x="4053341" y="2547159"/>
                  <a:pt x="4041058" y="2543277"/>
                  <a:pt x="4031226" y="2536722"/>
                </a:cubicBezTo>
                <a:cubicBezTo>
                  <a:pt x="4027949" y="2523612"/>
                  <a:pt x="4025106" y="2510386"/>
                  <a:pt x="4021394" y="2497393"/>
                </a:cubicBezTo>
                <a:cubicBezTo>
                  <a:pt x="4018547" y="2487428"/>
                  <a:pt x="4011562" y="2478260"/>
                  <a:pt x="4011562" y="2467896"/>
                </a:cubicBezTo>
                <a:cubicBezTo>
                  <a:pt x="4011562" y="2395719"/>
                  <a:pt x="4016252" y="2323581"/>
                  <a:pt x="4021394" y="2251587"/>
                </a:cubicBezTo>
                <a:cubicBezTo>
                  <a:pt x="4023284" y="2225126"/>
                  <a:pt x="4026027" y="2182987"/>
                  <a:pt x="4050891" y="2163096"/>
                </a:cubicBezTo>
                <a:cubicBezTo>
                  <a:pt x="4058984" y="2156622"/>
                  <a:pt x="4070556" y="2156541"/>
                  <a:pt x="4080388" y="2153264"/>
                </a:cubicBezTo>
                <a:cubicBezTo>
                  <a:pt x="4149213" y="2107380"/>
                  <a:pt x="4126271" y="2133599"/>
                  <a:pt x="4159046" y="2084438"/>
                </a:cubicBezTo>
                <a:cubicBezTo>
                  <a:pt x="4162323" y="2074606"/>
                  <a:pt x="4164795" y="2064467"/>
                  <a:pt x="4168878" y="2054941"/>
                </a:cubicBezTo>
                <a:cubicBezTo>
                  <a:pt x="4183848" y="2020009"/>
                  <a:pt x="4188456" y="2015741"/>
                  <a:pt x="4208207" y="1986116"/>
                </a:cubicBezTo>
                <a:cubicBezTo>
                  <a:pt x="4231608" y="1915911"/>
                  <a:pt x="4216373" y="1944369"/>
                  <a:pt x="4247536" y="1897625"/>
                </a:cubicBezTo>
                <a:lnTo>
                  <a:pt x="4267200" y="1779638"/>
                </a:lnTo>
                <a:cubicBezTo>
                  <a:pt x="4271580" y="1753357"/>
                  <a:pt x="4279998" y="1698952"/>
                  <a:pt x="4286865" y="1671483"/>
                </a:cubicBezTo>
                <a:cubicBezTo>
                  <a:pt x="4289379" y="1661429"/>
                  <a:pt x="4293970" y="1651986"/>
                  <a:pt x="4296697" y="1641987"/>
                </a:cubicBezTo>
                <a:cubicBezTo>
                  <a:pt x="4303808" y="1615913"/>
                  <a:pt x="4304276" y="1587502"/>
                  <a:pt x="4316362" y="1563329"/>
                </a:cubicBezTo>
                <a:cubicBezTo>
                  <a:pt x="4322917" y="1550219"/>
                  <a:pt x="4330252" y="1537472"/>
                  <a:pt x="4336026" y="1524000"/>
                </a:cubicBezTo>
                <a:cubicBezTo>
                  <a:pt x="4345318" y="1502318"/>
                  <a:pt x="4344987" y="1481435"/>
                  <a:pt x="4365523" y="1465006"/>
                </a:cubicBezTo>
                <a:cubicBezTo>
                  <a:pt x="4373616" y="1458532"/>
                  <a:pt x="4385188" y="1458451"/>
                  <a:pt x="4395020" y="1455174"/>
                </a:cubicBezTo>
                <a:cubicBezTo>
                  <a:pt x="4505495" y="1307875"/>
                  <a:pt x="4351298" y="1509608"/>
                  <a:pt x="4454013" y="1386348"/>
                </a:cubicBezTo>
                <a:cubicBezTo>
                  <a:pt x="4461578" y="1377270"/>
                  <a:pt x="4465988" y="1365823"/>
                  <a:pt x="4473678" y="1356851"/>
                </a:cubicBezTo>
                <a:cubicBezTo>
                  <a:pt x="4485744" y="1342775"/>
                  <a:pt x="4501883" y="1332354"/>
                  <a:pt x="4513007" y="1317522"/>
                </a:cubicBezTo>
                <a:cubicBezTo>
                  <a:pt x="4547162" y="1271981"/>
                  <a:pt x="4559136" y="1244927"/>
                  <a:pt x="4581833" y="1199535"/>
                </a:cubicBezTo>
                <a:cubicBezTo>
                  <a:pt x="4599960" y="1127024"/>
                  <a:pt x="4580480" y="1192861"/>
                  <a:pt x="4611330" y="1120877"/>
                </a:cubicBezTo>
                <a:cubicBezTo>
                  <a:pt x="4615413" y="1111351"/>
                  <a:pt x="4613833" y="1098709"/>
                  <a:pt x="4621162" y="1091380"/>
                </a:cubicBezTo>
                <a:cubicBezTo>
                  <a:pt x="4628491" y="1084051"/>
                  <a:pt x="4640694" y="1084395"/>
                  <a:pt x="4650659" y="1081548"/>
                </a:cubicBezTo>
                <a:cubicBezTo>
                  <a:pt x="4737045" y="1056867"/>
                  <a:pt x="4648789" y="1085450"/>
                  <a:pt x="4719484" y="1061883"/>
                </a:cubicBezTo>
                <a:cubicBezTo>
                  <a:pt x="4729316" y="1045496"/>
                  <a:pt x="4736544" y="1027232"/>
                  <a:pt x="4748981" y="1012722"/>
                </a:cubicBezTo>
                <a:cubicBezTo>
                  <a:pt x="4776129" y="981050"/>
                  <a:pt x="4807974" y="953729"/>
                  <a:pt x="4837471" y="924232"/>
                </a:cubicBezTo>
                <a:lnTo>
                  <a:pt x="4857136" y="904567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950197" y="6029025"/>
            <a:ext cx="4176464" cy="82179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 pitchFamily="34" charset="0"/>
              </a:rPr>
              <a:t>Why did we need a Resilience Group?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71752C-1FDA-4C19-81AE-DD33E2A35105}"/>
              </a:ext>
            </a:extLst>
          </p:cNvPr>
          <p:cNvSpPr txBox="1"/>
          <p:nvPr/>
        </p:nvSpPr>
        <p:spPr>
          <a:xfrm>
            <a:off x="3903406" y="32138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Spring Line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8413">
            <a:off x="449288" y="925500"/>
            <a:ext cx="3888432" cy="585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1921">
            <a:off x="4499992" y="939548"/>
            <a:ext cx="4392488" cy="5851393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40D9816-5633-466F-8BE1-C61D9FB750AA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8" name="Picture 7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719B5E2E-D317-4F48-96A8-3329F3E1DB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C1491A-781C-4EE7-8B3F-CC7E06151E6A}"/>
              </a:ext>
            </a:extLst>
          </p:cNvPr>
          <p:cNvSpPr/>
          <p:nvPr/>
        </p:nvSpPr>
        <p:spPr>
          <a:xfrm>
            <a:off x="4410236" y="6136847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Taken from the Environment Agency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records from the 2008 Floods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057A54-58DA-4207-87E0-085ABC31D261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24858F-2941-4287-B701-F8E5EE0D277B}"/>
              </a:ext>
            </a:extLst>
          </p:cNvPr>
          <p:cNvSpPr/>
          <p:nvPr/>
        </p:nvSpPr>
        <p:spPr>
          <a:xfrm>
            <a:off x="2318048" y="1484784"/>
            <a:ext cx="6480720" cy="3638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….following this report enquiring if residents were interested in setting up a Flood Watch, </a:t>
            </a: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  <a:ea typeface="Calibri" panose="020F0502020204030204" pitchFamily="34" charset="0"/>
              </a:rPr>
              <a:t>but only one resident replied.</a:t>
            </a:r>
            <a:endParaRPr lang="en-GB" sz="2000" dirty="0">
              <a:solidFill>
                <a:srgbClr val="000000"/>
              </a:solidFill>
              <a:highlight>
                <a:srgbClr val="FFFF00"/>
              </a:highlight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 </a:t>
            </a:r>
            <a:endParaRPr lang="en-GB" sz="2000" dirty="0">
              <a:solidFill>
                <a:srgbClr val="00000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…..a flood Watch scheme is required to be organised through the parish council and DCC Highways. </a:t>
            </a:r>
          </a:p>
          <a:p>
            <a:pPr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 meeting is scheduled for DCC chief of highways and District/ County Councillors sometime in January…….</a:t>
            </a:r>
            <a:endParaRPr lang="en-GB" sz="2000" dirty="0">
              <a:solidFill>
                <a:srgbClr val="00000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631EC3-781C-45FD-ACC9-6EBCCAE5B669}"/>
              </a:ext>
            </a:extLst>
          </p:cNvPr>
          <p:cNvSpPr/>
          <p:nvPr/>
        </p:nvSpPr>
        <p:spPr>
          <a:xfrm rot="20348234">
            <a:off x="4228922" y="4970417"/>
            <a:ext cx="235456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Nothing came from this meeting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36510B-334F-474C-A8C4-A9BA2A03CA92}"/>
              </a:ext>
            </a:extLst>
          </p:cNvPr>
          <p:cNvSpPr/>
          <p:nvPr/>
        </p:nvSpPr>
        <p:spPr>
          <a:xfrm rot="20969994">
            <a:off x="373833" y="985501"/>
            <a:ext cx="388843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From a Devon CC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report in 2012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330A99-071E-4F7E-8EF9-1A0C4DB9048F}"/>
              </a:ext>
            </a:extLst>
          </p:cNvPr>
          <p:cNvSpPr/>
          <p:nvPr/>
        </p:nvSpPr>
        <p:spPr>
          <a:xfrm>
            <a:off x="107504" y="4739567"/>
            <a:ext cx="2210544" cy="20882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No point in asking people in the middle of a heatwave if they want to be involved in flood measures!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B4C35-0C48-4ACE-911F-FDAFFBA75668}"/>
              </a:ext>
            </a:extLst>
          </p:cNvPr>
          <p:cNvSpPr txBox="1"/>
          <p:nvPr/>
        </p:nvSpPr>
        <p:spPr>
          <a:xfrm rot="19673734">
            <a:off x="121873" y="4222231"/>
            <a:ext cx="146546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Lesson one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7E32D-4B1F-43BF-B96C-6294DC9466EE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  <p:extLst>
      <p:ext uri="{BB962C8B-B14F-4D97-AF65-F5344CB8AC3E}">
        <p14:creationId xmlns:p14="http://schemas.microsoft.com/office/powerpoint/2010/main" val="161957370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nvironment Agency - What's in your backyard - Internet Explorer 05012016 202015.bm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30" y="404664"/>
            <a:ext cx="4297155" cy="6156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264730" y="2480472"/>
            <a:ext cx="1872208" cy="2376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Rounded MT Bold" pitchFamily="34" charset="0"/>
              </a:rPr>
              <a:t>The Flood Risk Area of Woodbury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 Rounded MT Bold" pitchFamily="34" charset="0"/>
              </a:rPr>
              <a:t>Salterton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8629BC16-0810-4477-B91C-B7F2A9FB4C4F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7" name="Picture 6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4ECC0AA6-EE66-434F-AC49-86C457318D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1BA96D-04C9-42FC-84A6-BD463F488282}"/>
              </a:ext>
            </a:extLst>
          </p:cNvPr>
          <p:cNvSpPr/>
          <p:nvPr/>
        </p:nvSpPr>
        <p:spPr>
          <a:xfrm>
            <a:off x="6039581" y="2226520"/>
            <a:ext cx="2996915" cy="42484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1972 Flood</a:t>
            </a:r>
          </a:p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1993 Flood</a:t>
            </a:r>
          </a:p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2000 Flood</a:t>
            </a:r>
          </a:p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2008 Flood</a:t>
            </a:r>
          </a:p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2012 Flood</a:t>
            </a:r>
          </a:p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2015 Flood</a:t>
            </a:r>
          </a:p>
          <a:p>
            <a:endParaRPr lang="en-GB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In 33 years</a:t>
            </a:r>
          </a:p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6 Flooding incidents!</a:t>
            </a:r>
          </a:p>
          <a:p>
            <a:endParaRPr lang="en-GB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Every 5 years!!</a:t>
            </a:r>
          </a:p>
          <a:p>
            <a:endParaRPr lang="en-GB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>
                <a:solidFill>
                  <a:schemeClr val="tx1"/>
                </a:solidFill>
                <a:latin typeface="Arial Rounded MT Bold" panose="020F0704030504030204" pitchFamily="34" charset="0"/>
              </a:rPr>
              <a:t>1 in 100 year incidents?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4" y="252375"/>
            <a:ext cx="9108456" cy="6467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61561" y="1268760"/>
            <a:ext cx="302433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Springs all around us! 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B199FCA-3421-4440-8689-DFDFE44ADAE0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9" name="Picture 8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280C07EA-161D-4D29-9846-0684560240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18839A-5193-4CAE-B5CE-37DBE3D626AC}"/>
              </a:ext>
            </a:extLst>
          </p:cNvPr>
          <p:cNvSpPr/>
          <p:nvPr/>
        </p:nvSpPr>
        <p:spPr>
          <a:xfrm>
            <a:off x="161560" y="2253346"/>
            <a:ext cx="3258311" cy="1463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Flooding events every</a:t>
            </a:r>
          </a:p>
          <a:p>
            <a:r>
              <a:rPr lang="en-GB" dirty="0">
                <a:solidFill>
                  <a:schemeClr val="tx1"/>
                </a:solidFill>
              </a:rPr>
              <a:t>5 years!</a:t>
            </a:r>
          </a:p>
          <a:p>
            <a:r>
              <a:rPr lang="en-GB" dirty="0">
                <a:solidFill>
                  <a:schemeClr val="tx1"/>
                </a:solidFill>
              </a:rPr>
              <a:t>Only1 resident interested  How were we to get things going? 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16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655275" cy="6399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65D184A-74DE-4F69-8E79-47D4FD15A7E4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6" name="Picture 5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5F877701-AE54-400B-A8C1-5DF3708BD3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7D8BD2-EADC-4753-9F8C-98E427AE19EA}"/>
              </a:ext>
            </a:extLst>
          </p:cNvPr>
          <p:cNvSpPr/>
          <p:nvPr/>
        </p:nvSpPr>
        <p:spPr>
          <a:xfrm>
            <a:off x="6444208" y="5877272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16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4704"/>
            <a:ext cx="7788357" cy="5841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34833BF-A62D-4BC5-9F99-3EF7107CDF2E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7" name="Picture 6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CB258E51-0B74-41C1-BF8D-F10711C4F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C61849-C24C-4A8E-AFF9-2404ED7677CF}"/>
              </a:ext>
            </a:extLst>
          </p:cNvPr>
          <p:cNvSpPr/>
          <p:nvPr/>
        </p:nvSpPr>
        <p:spPr>
          <a:xfrm>
            <a:off x="6444208" y="5877272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2393CC-71EF-45A6-A4D8-43EB601E94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2656"/>
            <a:ext cx="4708390" cy="62778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 descr="IMG_04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453" y="1124744"/>
            <a:ext cx="3582144" cy="537321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25A64193-FC39-42BE-A166-FE5AB29F64D5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9" name="Picture 8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8CD2DAB1-4786-4CBD-B305-9FE1DA664F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1296" y="4810135"/>
            <a:ext cx="3258616" cy="19925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The damage after the floods!</a:t>
            </a:r>
          </a:p>
          <a:p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The replacement of a few stones turned out to be</a:t>
            </a:r>
          </a:p>
          <a:p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a concrete rebuild at ratepayers expense!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73070-7342-409D-918E-1D9777ED9E89}"/>
              </a:ext>
            </a:extLst>
          </p:cNvPr>
          <p:cNvSpPr txBox="1"/>
          <p:nvPr/>
        </p:nvSpPr>
        <p:spPr>
          <a:xfrm rot="19673734">
            <a:off x="99218" y="4426947"/>
            <a:ext cx="1454437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Lesson two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316416" cy="623731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9F3D016-6824-411E-B740-DA90B54AC4B5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6" name="Picture 5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4BD53D23-D0F1-4D3F-BA68-23C8E03BDE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8D96F4-CA4E-4FFA-8F67-B88DDC55EAF0}"/>
              </a:ext>
            </a:extLst>
          </p:cNvPr>
          <p:cNvSpPr/>
          <p:nvPr/>
        </p:nvSpPr>
        <p:spPr>
          <a:xfrm>
            <a:off x="6641976" y="6032854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</p:spTree>
    <p:extLst>
      <p:ext uri="{BB962C8B-B14F-4D97-AF65-F5344CB8AC3E}">
        <p14:creationId xmlns:p14="http://schemas.microsoft.com/office/powerpoint/2010/main" val="329592888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16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7872874" cy="5904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7D4A37EE-B2D1-445A-B799-6387BAD2636A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6" name="Picture 5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00DB9C8F-E66C-4642-9BCE-0870526A5B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D188EB-314C-426E-9872-8FD787588B20}"/>
              </a:ext>
            </a:extLst>
          </p:cNvPr>
          <p:cNvSpPr/>
          <p:nvPr/>
        </p:nvSpPr>
        <p:spPr>
          <a:xfrm>
            <a:off x="6660232" y="6093296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16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6652"/>
            <a:ext cx="8388424" cy="6291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B8349CC-F272-4083-91F0-AA05617439E7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6" name="Picture 5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6304FF50-D94D-4490-8349-0026AC5BE2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F0A853-D2BD-40A7-A875-D02A76C21FE3}"/>
              </a:ext>
            </a:extLst>
          </p:cNvPr>
          <p:cNvSpPr txBox="1"/>
          <p:nvPr/>
        </p:nvSpPr>
        <p:spPr>
          <a:xfrm rot="19715991">
            <a:off x="5541814" y="3441397"/>
            <a:ext cx="170033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Lesson Three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3B75B4-3F6F-4E38-922F-9A489E6BE98D}"/>
              </a:ext>
            </a:extLst>
          </p:cNvPr>
          <p:cNvSpPr/>
          <p:nvPr/>
        </p:nvSpPr>
        <p:spPr>
          <a:xfrm>
            <a:off x="6641976" y="6132827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24FD7D-BBC8-44AA-AAC2-62DBB5A33345}"/>
              </a:ext>
            </a:extLst>
          </p:cNvPr>
          <p:cNvSpPr/>
          <p:nvPr/>
        </p:nvSpPr>
        <p:spPr>
          <a:xfrm>
            <a:off x="6421193" y="3769433"/>
            <a:ext cx="208823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stream clearance 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Every Autumn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7" y="584533"/>
            <a:ext cx="8668371" cy="5822234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2420888"/>
            <a:ext cx="323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Flood level reached in 1972</a:t>
            </a:r>
          </a:p>
        </p:txBody>
      </p:sp>
      <p:sp>
        <p:nvSpPr>
          <p:cNvPr id="6" name="Down Arrow 5"/>
          <p:cNvSpPr/>
          <p:nvPr/>
        </p:nvSpPr>
        <p:spPr>
          <a:xfrm rot="10800000">
            <a:off x="5374219" y="2784780"/>
            <a:ext cx="484632" cy="163852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67544" y="5229200"/>
            <a:ext cx="12961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Honey Lane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734BA6B3-98BF-40E8-A475-825496E040C2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10" name="Picture 9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B4E967DD-F744-4E45-8C01-431E82A976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3CA95A-226E-4957-B3DF-59F27CAC177B}"/>
              </a:ext>
            </a:extLst>
          </p:cNvPr>
          <p:cNvSpPr/>
          <p:nvPr/>
        </p:nvSpPr>
        <p:spPr>
          <a:xfrm>
            <a:off x="435557" y="3774946"/>
            <a:ext cx="217322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Taken from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Rivers Authority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Records from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1972 Floods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99D53A-5A57-42DC-A82B-8883FD8DE716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449780_514712922023680_1593141106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4731990" cy="6309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0821 -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12" y="1573807"/>
            <a:ext cx="4427984" cy="2972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092280" y="4401108"/>
            <a:ext cx="1656184" cy="151216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Stony Lane Culvert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a few days later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396E587-A7DC-48AD-B438-B811EF43B24F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8" name="Picture 7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66284181-27CD-4D21-8660-A59E09EF2F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584CCC-C51E-4BBD-AE15-2DEA099E05FD}"/>
              </a:ext>
            </a:extLst>
          </p:cNvPr>
          <p:cNvSpPr/>
          <p:nvPr/>
        </p:nvSpPr>
        <p:spPr>
          <a:xfrm>
            <a:off x="2679730" y="5946862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5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764704"/>
            <a:ext cx="7376368" cy="5532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88F4B1DF-772D-4821-A797-B9C586FCEE7C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7" name="Picture 6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F0571579-E986-4CD9-AF53-EA377B02F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C4C9DE-611A-4962-B509-5874E0E9F403}"/>
              </a:ext>
            </a:extLst>
          </p:cNvPr>
          <p:cNvSpPr/>
          <p:nvPr/>
        </p:nvSpPr>
        <p:spPr>
          <a:xfrm>
            <a:off x="6588224" y="6093296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8"/>
            <a:ext cx="8820472" cy="5349417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1BC6D74-1530-4B73-9132-A7A3C562139E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7" name="Picture 6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79C34472-C31A-441E-9CE5-51AAA85339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F8AD56-CD69-4751-9C20-477DC8A42F94}"/>
              </a:ext>
            </a:extLst>
          </p:cNvPr>
          <p:cNvSpPr/>
          <p:nvPr/>
        </p:nvSpPr>
        <p:spPr>
          <a:xfrm>
            <a:off x="6660232" y="6165304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16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7" y="147935"/>
            <a:ext cx="8736970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2A62B1F-D2F8-4F77-BDDD-BEE880299EAA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6" name="Picture 5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A3D09076-9FF6-48C2-8D99-ECF435E02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AD1FEC-2852-442F-A0E5-04EDAA5FDE5D}"/>
              </a:ext>
            </a:extLst>
          </p:cNvPr>
          <p:cNvSpPr/>
          <p:nvPr/>
        </p:nvSpPr>
        <p:spPr>
          <a:xfrm>
            <a:off x="6684234" y="6119424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418489-DB85-405B-B407-93A669C3503D}"/>
              </a:ext>
            </a:extLst>
          </p:cNvPr>
          <p:cNvSpPr/>
          <p:nvPr/>
        </p:nvSpPr>
        <p:spPr>
          <a:xfrm>
            <a:off x="19910" y="3431863"/>
            <a:ext cx="2376264" cy="3384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Allowing cars to go through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Floodwater creates a bow wave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Damages property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Goes over your Wellies!!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DE6DD-E8E9-47EC-8E47-F0592F495138}"/>
              </a:ext>
            </a:extLst>
          </p:cNvPr>
          <p:cNvSpPr txBox="1"/>
          <p:nvPr/>
        </p:nvSpPr>
        <p:spPr>
          <a:xfrm rot="19859799">
            <a:off x="588007" y="2823250"/>
            <a:ext cx="15592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Lesson Four</a:t>
            </a: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1230_1214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" y="1196752"/>
            <a:ext cx="8964488" cy="504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E0AE6C3C-6802-4FE2-988E-5CB370A2ED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33D8DB-A925-46B5-BE47-F42F386FD1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44" y="-188007"/>
            <a:ext cx="2619164" cy="3928746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3AE778D-DB50-4024-956D-DFF810868A28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ED3A6E-E056-4C3C-B08F-C4A34F2C694A}"/>
              </a:ext>
            </a:extLst>
          </p:cNvPr>
          <p:cNvSpPr/>
          <p:nvPr/>
        </p:nvSpPr>
        <p:spPr>
          <a:xfrm>
            <a:off x="6660232" y="6128538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204B4B-3053-4E74-B8DF-56A2C2164A99}"/>
              </a:ext>
            </a:extLst>
          </p:cNvPr>
          <p:cNvSpPr/>
          <p:nvPr/>
        </p:nvSpPr>
        <p:spPr>
          <a:xfrm>
            <a:off x="72008" y="5836872"/>
            <a:ext cx="295232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There are deep ditches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at the edge of some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roads!”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678A8-A1C1-4C46-A02E-A709F242BC44}"/>
              </a:ext>
            </a:extLst>
          </p:cNvPr>
          <p:cNvSpPr txBox="1"/>
          <p:nvPr/>
        </p:nvSpPr>
        <p:spPr>
          <a:xfrm rot="2297871">
            <a:off x="2297854" y="5592946"/>
            <a:ext cx="150752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Lesson Five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8481BF-DD80-4D2E-930B-7446BC10E071}"/>
              </a:ext>
            </a:extLst>
          </p:cNvPr>
          <p:cNvCxnSpPr>
            <a:cxnSpLocks/>
          </p:cNvCxnSpPr>
          <p:nvPr/>
        </p:nvCxnSpPr>
        <p:spPr>
          <a:xfrm flipV="1">
            <a:off x="899592" y="2881299"/>
            <a:ext cx="634634" cy="289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8EBD57-365B-4D3F-BC62-C864C738667B}"/>
              </a:ext>
            </a:extLst>
          </p:cNvPr>
          <p:cNvCxnSpPr>
            <a:cxnSpLocks/>
          </p:cNvCxnSpPr>
          <p:nvPr/>
        </p:nvCxnSpPr>
        <p:spPr>
          <a:xfrm flipV="1">
            <a:off x="1051992" y="4065839"/>
            <a:ext cx="423664" cy="1864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45149581537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608" y="519562"/>
            <a:ext cx="4320479" cy="5904656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987823" y="4509120"/>
            <a:ext cx="338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 Rounded MT Bold" pitchFamily="34" charset="0"/>
              </a:rPr>
              <a:t>Honey Lane  from the Diggers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85497" y="4645334"/>
            <a:ext cx="1850504" cy="1020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Water  Flow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down 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Village Rd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91335" y="1239457"/>
            <a:ext cx="1850504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Water  Flow from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Honey Lane Bridge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7504" y="3501008"/>
            <a:ext cx="1850504" cy="1020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Water  Flow from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Higher Road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1A3371E8-DDE5-40B3-97B1-C9B002328AF5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14" name="Picture 13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5952C9AD-9F07-4AEF-BFB4-C4058AB14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B0127A-FD2D-4E14-87B0-A6BC3E50901C}"/>
              </a:ext>
            </a:extLst>
          </p:cNvPr>
          <p:cNvCxnSpPr>
            <a:cxnSpLocks/>
          </p:cNvCxnSpPr>
          <p:nvPr/>
        </p:nvCxnSpPr>
        <p:spPr>
          <a:xfrm flipV="1">
            <a:off x="1962335" y="3115194"/>
            <a:ext cx="931800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FE901-D65B-430E-AD9C-57EBF79BFCC3}"/>
              </a:ext>
            </a:extLst>
          </p:cNvPr>
          <p:cNvCxnSpPr>
            <a:cxnSpLocks/>
          </p:cNvCxnSpPr>
          <p:nvPr/>
        </p:nvCxnSpPr>
        <p:spPr>
          <a:xfrm flipH="1" flipV="1">
            <a:off x="5076057" y="3933056"/>
            <a:ext cx="2039054" cy="8992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AF442-658B-4C11-8FD2-438D6365F24A}"/>
              </a:ext>
            </a:extLst>
          </p:cNvPr>
          <p:cNvCxnSpPr>
            <a:cxnSpLocks/>
          </p:cNvCxnSpPr>
          <p:nvPr/>
        </p:nvCxnSpPr>
        <p:spPr>
          <a:xfrm flipH="1">
            <a:off x="4569847" y="2392641"/>
            <a:ext cx="768255" cy="2434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E03684-667D-45B5-8E7E-A1D155A49F57}"/>
              </a:ext>
            </a:extLst>
          </p:cNvPr>
          <p:cNvCxnSpPr>
            <a:cxnSpLocks/>
          </p:cNvCxnSpPr>
          <p:nvPr/>
        </p:nvCxnSpPr>
        <p:spPr>
          <a:xfrm flipH="1" flipV="1">
            <a:off x="1764925" y="2544245"/>
            <a:ext cx="837766" cy="252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FC2478-513B-493F-906B-E242E9B9F865}"/>
              </a:ext>
            </a:extLst>
          </p:cNvPr>
          <p:cNvSpPr/>
          <p:nvPr/>
        </p:nvSpPr>
        <p:spPr>
          <a:xfrm>
            <a:off x="6588224" y="6107216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9DC2F598-679E-43E7-BC31-EB86C48A41D1}"/>
              </a:ext>
            </a:extLst>
          </p:cNvPr>
          <p:cNvSpPr/>
          <p:nvPr/>
        </p:nvSpPr>
        <p:spPr>
          <a:xfrm>
            <a:off x="107504" y="836629"/>
            <a:ext cx="1814957" cy="16777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The only way the water could go down a 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residential 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Road</a:t>
            </a: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8640999" cy="486056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67824" y="100501"/>
            <a:ext cx="446449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The result of the flooding is the family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Had to move out and lived in temporary accommodation for 6 months while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ground floor was refurbished</a:t>
            </a:r>
          </a:p>
        </p:txBody>
      </p:sp>
      <p:pic>
        <p:nvPicPr>
          <p:cNvPr id="6" name="Picture 5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B21DC4E6-9E56-454C-8201-4B4EBBE1AE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0AC9D9-F04C-4B04-ACAA-B0FB167E857B}"/>
              </a:ext>
            </a:extLst>
          </p:cNvPr>
          <p:cNvSpPr/>
          <p:nvPr/>
        </p:nvSpPr>
        <p:spPr>
          <a:xfrm>
            <a:off x="6565456" y="6165304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518E30-782D-4F41-B896-B560C5405F8D}"/>
              </a:ext>
            </a:extLst>
          </p:cNvPr>
          <p:cNvSpPr/>
          <p:nvPr/>
        </p:nvSpPr>
        <p:spPr>
          <a:xfrm>
            <a:off x="6972352" y="1808842"/>
            <a:ext cx="2064144" cy="3636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Our only emergency plan strategy was to provide sandbags!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now have sand bags &amp; sand bins at strategic points.</a:t>
            </a:r>
          </a:p>
          <a:p>
            <a:pPr algn="ctr"/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411DD-76B5-4329-A114-0F141EB7A929}"/>
              </a:ext>
            </a:extLst>
          </p:cNvPr>
          <p:cNvSpPr txBox="1"/>
          <p:nvPr/>
        </p:nvSpPr>
        <p:spPr>
          <a:xfrm rot="20261929">
            <a:off x="7250587" y="1318130"/>
            <a:ext cx="13853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Lesson Six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7901047" cy="5872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EF6F9D5-9F6C-4AA1-AEBE-FC224AC92BDB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6" name="Picture 5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1A64B924-4B5D-4A32-A0F0-C803707058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A97CA6-7471-4ECE-A651-9D5D93705FAA}"/>
              </a:ext>
            </a:extLst>
          </p:cNvPr>
          <p:cNvSpPr/>
          <p:nvPr/>
        </p:nvSpPr>
        <p:spPr>
          <a:xfrm>
            <a:off x="6660232" y="6143560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73D4A9-EC6E-40FA-84BD-F81FA3B7B900}"/>
              </a:ext>
            </a:extLst>
          </p:cNvPr>
          <p:cNvSpPr/>
          <p:nvPr/>
        </p:nvSpPr>
        <p:spPr>
          <a:xfrm>
            <a:off x="6986138" y="1196752"/>
            <a:ext cx="2030525" cy="2952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Had to resort to using beer barrels from the pub (empty ones!) and then filled with water as we did not have enough sandbags</a:t>
            </a: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74" y="1079479"/>
            <a:ext cx="7984215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6D978F8-81C5-4364-9306-9FAE039F6257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7" name="Picture 6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43B4EB71-9658-440A-BEDC-9F037B9F9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E0FAFA-EF05-4ECF-93DB-9CDA577DF661}"/>
              </a:ext>
            </a:extLst>
          </p:cNvPr>
          <p:cNvSpPr/>
          <p:nvPr/>
        </p:nvSpPr>
        <p:spPr>
          <a:xfrm>
            <a:off x="6588224" y="6094539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907102-49CA-4657-9599-9D07BCDDF372}"/>
              </a:ext>
            </a:extLst>
          </p:cNvPr>
          <p:cNvSpPr/>
          <p:nvPr/>
        </p:nvSpPr>
        <p:spPr>
          <a:xfrm>
            <a:off x="91839" y="1484784"/>
            <a:ext cx="2186515" cy="3657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Blocked drains probably made this area worse.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are now aware of all ditches culverts and gullies that DCC Highways manage.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AB23C-30BE-4C50-9651-B70D31192460}"/>
              </a:ext>
            </a:extLst>
          </p:cNvPr>
          <p:cNvSpPr txBox="1"/>
          <p:nvPr/>
        </p:nvSpPr>
        <p:spPr>
          <a:xfrm rot="20261929">
            <a:off x="166474" y="998165"/>
            <a:ext cx="173400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Lesson Seven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ECDBCE-C22D-43EF-BEE8-181AC1A6CF99}"/>
              </a:ext>
            </a:extLst>
          </p:cNvPr>
          <p:cNvSpPr/>
          <p:nvPr/>
        </p:nvSpPr>
        <p:spPr>
          <a:xfrm>
            <a:off x="2698905" y="76684"/>
            <a:ext cx="5330366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Again the residents moved into temporary accommodation  for 4 months for ground floors to be repaired 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633151-5CC6-4470-BC3D-BD83D2143E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18776">
            <a:off x="-174719" y="2089070"/>
            <a:ext cx="4432078" cy="31082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125D1-0569-475A-8164-7790790DDE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32379" y="1929184"/>
            <a:ext cx="4797348" cy="33794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82538-909C-488E-A609-2B03440A08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8427">
            <a:off x="4403451" y="2126004"/>
            <a:ext cx="5119297" cy="359015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065F93-88D7-4346-A6DA-FFB0597D07F2}"/>
              </a:ext>
            </a:extLst>
          </p:cNvPr>
          <p:cNvSpPr/>
          <p:nvPr/>
        </p:nvSpPr>
        <p:spPr>
          <a:xfrm>
            <a:off x="3059832" y="176407"/>
            <a:ext cx="415476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Up to date Highways Gully Map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(work in progress on the gullies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Still requiring engineering!)</a:t>
            </a:r>
          </a:p>
        </p:txBody>
      </p:sp>
    </p:spTree>
    <p:extLst>
      <p:ext uri="{BB962C8B-B14F-4D97-AF65-F5344CB8AC3E}">
        <p14:creationId xmlns:p14="http://schemas.microsoft.com/office/powerpoint/2010/main" val="213209062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85165"/>
            <a:ext cx="8721001" cy="577816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0800000">
            <a:off x="3737991" y="4584461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13991727-7D4B-4B39-821E-C44E30630815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10" name="Picture 9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87A8DF1E-5218-4677-96D7-531528EBBA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6C643-76E4-41F2-AB22-8C79630365DA}"/>
              </a:ext>
            </a:extLst>
          </p:cNvPr>
          <p:cNvSpPr txBox="1"/>
          <p:nvPr/>
        </p:nvSpPr>
        <p:spPr>
          <a:xfrm>
            <a:off x="420590" y="1433237"/>
            <a:ext cx="189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Primary School</a:t>
            </a:r>
          </a:p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the middle</a:t>
            </a:r>
          </a:p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the village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E742FB-3785-461B-84BC-06D5AEC46987}"/>
              </a:ext>
            </a:extLst>
          </p:cNvPr>
          <p:cNvSpPr/>
          <p:nvPr/>
        </p:nvSpPr>
        <p:spPr>
          <a:xfrm>
            <a:off x="281030" y="4035258"/>
            <a:ext cx="217322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Taken from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Rivers Authority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records from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1972 Floods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E3C73-0B5D-4807-BBFF-093FFC2EE26B}"/>
              </a:ext>
            </a:extLst>
          </p:cNvPr>
          <p:cNvSpPr txBox="1"/>
          <p:nvPr/>
        </p:nvSpPr>
        <p:spPr>
          <a:xfrm>
            <a:off x="4788024" y="4548462"/>
            <a:ext cx="1990673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Flood level 1972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6E5D93-804A-496A-8CF4-AAC1DE03EF35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357">
            <a:off x="4664182" y="1270431"/>
            <a:ext cx="3785955" cy="2526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5755">
            <a:off x="612338" y="781079"/>
            <a:ext cx="4065814" cy="2713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3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717032"/>
            <a:ext cx="2034141" cy="2794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4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5675">
            <a:off x="2544093" y="3271050"/>
            <a:ext cx="2040702" cy="3064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11C6735-7C80-46B9-819D-90DC87BD33E7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9" name="Picture 8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35208140-250E-4FB5-BD44-187F56F74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C2ABA6-5C1E-4C3D-829D-3630766089D4}"/>
              </a:ext>
            </a:extLst>
          </p:cNvPr>
          <p:cNvSpPr/>
          <p:nvPr/>
        </p:nvSpPr>
        <p:spPr>
          <a:xfrm>
            <a:off x="6598103" y="6067577"/>
            <a:ext cx="2232248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Dec 2015 Flood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7D24B9-FC4D-4EE1-8CCC-B828A41923A5}"/>
              </a:ext>
            </a:extLst>
          </p:cNvPr>
          <p:cNvSpPr/>
          <p:nvPr/>
        </p:nvSpPr>
        <p:spPr>
          <a:xfrm>
            <a:off x="107504" y="4467456"/>
            <a:ext cx="2160240" cy="22064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Plenty of willing volunteers and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basic tools.</a:t>
            </a:r>
          </a:p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But poor communication and  no plan!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25636-48B8-43EA-B1F4-711F541EEAC2}"/>
              </a:ext>
            </a:extLst>
          </p:cNvPr>
          <p:cNvSpPr txBox="1"/>
          <p:nvPr/>
        </p:nvSpPr>
        <p:spPr>
          <a:xfrm rot="869988">
            <a:off x="355546" y="4099199"/>
            <a:ext cx="173400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Lesson Seven</a:t>
            </a:r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DD19B4-A1EE-414F-AFC6-2AEEB59FE09C}"/>
              </a:ext>
            </a:extLst>
          </p:cNvPr>
          <p:cNvSpPr/>
          <p:nvPr/>
        </p:nvSpPr>
        <p:spPr>
          <a:xfrm>
            <a:off x="179512" y="1268760"/>
            <a:ext cx="3816424" cy="482453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How do we get sandbags?</a:t>
            </a:r>
          </a:p>
          <a:p>
            <a:r>
              <a:rPr lang="en-GB" sz="1600" dirty="0">
                <a:solidFill>
                  <a:schemeClr val="tx1"/>
                </a:solidFill>
              </a:rPr>
              <a:t>Where do we get sand from?</a:t>
            </a:r>
          </a:p>
          <a:p>
            <a:r>
              <a:rPr lang="en-GB" sz="1600" dirty="0">
                <a:solidFill>
                  <a:schemeClr val="tx1"/>
                </a:solidFill>
              </a:rPr>
              <a:t>Where is the fire brigade?</a:t>
            </a:r>
          </a:p>
          <a:p>
            <a:r>
              <a:rPr lang="en-GB" sz="1600" dirty="0">
                <a:solidFill>
                  <a:schemeClr val="tx1"/>
                </a:solidFill>
              </a:rPr>
              <a:t>Where is our Policeman?</a:t>
            </a:r>
          </a:p>
          <a:p>
            <a:r>
              <a:rPr lang="en-GB" sz="1600" dirty="0">
                <a:solidFill>
                  <a:schemeClr val="tx1"/>
                </a:solidFill>
              </a:rPr>
              <a:t>What`s the Council doing?</a:t>
            </a:r>
          </a:p>
          <a:p>
            <a:r>
              <a:rPr lang="en-GB" sz="1600" dirty="0">
                <a:solidFill>
                  <a:schemeClr val="tx1"/>
                </a:solidFill>
              </a:rPr>
              <a:t>Do you know if the road is closed?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When's the next bus? I need to go to the New Year Sales!!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This is happening and no one is doing anything!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So what can we do to help ourselves?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6C25E83-17A9-44A7-9509-277CF34DE1AC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3" name="Picture 2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7BA26E2F-7E65-4741-AF19-11E46A5532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E1AB0-65F6-4D54-A4E4-A6F7690C8F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2340">
            <a:off x="4417026" y="663158"/>
            <a:ext cx="3761978" cy="5415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65863-6BD1-4DE1-9780-18F3E3476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2340">
            <a:off x="4569426" y="815558"/>
            <a:ext cx="3761978" cy="5415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D93804-057F-41CA-89DE-902E6CFA8E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2340">
            <a:off x="4721826" y="967958"/>
            <a:ext cx="3761978" cy="5415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E928F8-8B47-4C82-9482-FF413FF2E7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2340">
            <a:off x="4874226" y="1120358"/>
            <a:ext cx="3761978" cy="5415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BF854F-054E-4EE4-88A2-776D12F52A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5101">
            <a:off x="5026626" y="1272758"/>
            <a:ext cx="3761978" cy="541542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EE255D-51E4-4E68-9C29-65B53C8E4458}"/>
              </a:ext>
            </a:extLst>
          </p:cNvPr>
          <p:cNvSpPr/>
          <p:nvPr/>
        </p:nvSpPr>
        <p:spPr>
          <a:xfrm>
            <a:off x="3915544" y="314758"/>
            <a:ext cx="4032448" cy="13360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 didn't have all the answers!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But whilst it was fresh in peoples minds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We organised a village hall meeting!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 </a:t>
            </a:r>
            <a:r>
              <a:rPr lang="en-GB" dirty="0"/>
              <a:t>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2E97F5-33FD-4A82-9845-535A998E358D}"/>
              </a:ext>
            </a:extLst>
          </p:cNvPr>
          <p:cNvSpPr txBox="1"/>
          <p:nvPr/>
        </p:nvSpPr>
        <p:spPr>
          <a:xfrm rot="20608038">
            <a:off x="2780999" y="343361"/>
            <a:ext cx="173400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Lesson Seven</a:t>
            </a:r>
          </a:p>
        </p:txBody>
      </p:sp>
    </p:spTree>
    <p:extLst>
      <p:ext uri="{BB962C8B-B14F-4D97-AF65-F5344CB8AC3E}">
        <p14:creationId xmlns:p14="http://schemas.microsoft.com/office/powerpoint/2010/main" val="3970065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580294-F879-4C47-A6AF-27E30267F679}"/>
              </a:ext>
            </a:extLst>
          </p:cNvPr>
          <p:cNvSpPr/>
          <p:nvPr/>
        </p:nvSpPr>
        <p:spPr>
          <a:xfrm>
            <a:off x="3419872" y="1305020"/>
            <a:ext cx="2376263" cy="9144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Neighbouring Resilience Group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ACB554-FF90-4379-AA71-8BBCEA02662B}"/>
              </a:ext>
            </a:extLst>
          </p:cNvPr>
          <p:cNvSpPr/>
          <p:nvPr/>
        </p:nvSpPr>
        <p:spPr>
          <a:xfrm>
            <a:off x="3824951" y="5500045"/>
            <a:ext cx="1566104" cy="9144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County Councillors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FAD54B-2B54-408E-9137-5DDF627C008C}"/>
              </a:ext>
            </a:extLst>
          </p:cNvPr>
          <p:cNvSpPr/>
          <p:nvPr/>
        </p:nvSpPr>
        <p:spPr>
          <a:xfrm>
            <a:off x="971600" y="5517232"/>
            <a:ext cx="1656184" cy="9144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Residents Association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98BF4D-8E94-48C1-AF39-C3C009A67255}"/>
              </a:ext>
            </a:extLst>
          </p:cNvPr>
          <p:cNvSpPr/>
          <p:nvPr/>
        </p:nvSpPr>
        <p:spPr>
          <a:xfrm>
            <a:off x="6732240" y="3301752"/>
            <a:ext cx="2088232" cy="9144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Environment Agency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66D1FB-9E1A-456D-9019-5D8B21E3FBB3}"/>
              </a:ext>
            </a:extLst>
          </p:cNvPr>
          <p:cNvSpPr/>
          <p:nvPr/>
        </p:nvSpPr>
        <p:spPr>
          <a:xfrm>
            <a:off x="6777116" y="5661248"/>
            <a:ext cx="1778496" cy="626368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Landowners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3514B0-DE39-4CFC-B9D5-6461393CF4BF}"/>
              </a:ext>
            </a:extLst>
          </p:cNvPr>
          <p:cNvSpPr/>
          <p:nvPr/>
        </p:nvSpPr>
        <p:spPr>
          <a:xfrm>
            <a:off x="7308304" y="1340768"/>
            <a:ext cx="1224136" cy="1224136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Devon CC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Flood Group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F92361-B8E8-46AF-815C-BC321C0E5CC8}"/>
              </a:ext>
            </a:extLst>
          </p:cNvPr>
          <p:cNvSpPr/>
          <p:nvPr/>
        </p:nvSpPr>
        <p:spPr>
          <a:xfrm>
            <a:off x="860918" y="1278552"/>
            <a:ext cx="1368152" cy="9144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Parish Council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44A24C-6931-4A55-AE29-5D92D6F95649}"/>
              </a:ext>
            </a:extLst>
          </p:cNvPr>
          <p:cNvSpPr/>
          <p:nvPr/>
        </p:nvSpPr>
        <p:spPr>
          <a:xfrm>
            <a:off x="1087794" y="3301752"/>
            <a:ext cx="1684006" cy="14954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Leaflet through every letter box to all residents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49F7DB-70B2-420F-8926-8EC212725FD5}"/>
              </a:ext>
            </a:extLst>
          </p:cNvPr>
          <p:cNvSpPr/>
          <p:nvPr/>
        </p:nvSpPr>
        <p:spPr>
          <a:xfrm>
            <a:off x="3563888" y="3213614"/>
            <a:ext cx="1670627" cy="914400"/>
          </a:xfrm>
          <a:prstGeom prst="ellipse">
            <a:avLst/>
          </a:prstGeom>
          <a:solidFill>
            <a:srgbClr val="FFFF00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Village meeting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E48A4F-8267-4E50-9041-099EC07DF03D}"/>
              </a:ext>
            </a:extLst>
          </p:cNvPr>
          <p:cNvCxnSpPr>
            <a:cxnSpLocks/>
          </p:cNvCxnSpPr>
          <p:nvPr/>
        </p:nvCxnSpPr>
        <p:spPr>
          <a:xfrm flipH="1">
            <a:off x="5076057" y="2060848"/>
            <a:ext cx="2088232" cy="124090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6A2E0D-E625-442D-931E-C606CEBB7CB4}"/>
              </a:ext>
            </a:extLst>
          </p:cNvPr>
          <p:cNvCxnSpPr>
            <a:cxnSpLocks/>
          </p:cNvCxnSpPr>
          <p:nvPr/>
        </p:nvCxnSpPr>
        <p:spPr>
          <a:xfrm flipV="1">
            <a:off x="2710644" y="4209921"/>
            <a:ext cx="1501316" cy="12901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7720E2-5045-4D96-B177-2C8BD6A187B2}"/>
              </a:ext>
            </a:extLst>
          </p:cNvPr>
          <p:cNvCxnSpPr>
            <a:cxnSpLocks/>
          </p:cNvCxnSpPr>
          <p:nvPr/>
        </p:nvCxnSpPr>
        <p:spPr>
          <a:xfrm flipH="1">
            <a:off x="4451934" y="2343773"/>
            <a:ext cx="203069" cy="79934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106EEF-61C7-455E-8435-DB7B652AB8E5}"/>
              </a:ext>
            </a:extLst>
          </p:cNvPr>
          <p:cNvCxnSpPr>
            <a:cxnSpLocks/>
          </p:cNvCxnSpPr>
          <p:nvPr/>
        </p:nvCxnSpPr>
        <p:spPr>
          <a:xfrm>
            <a:off x="2356868" y="2204055"/>
            <a:ext cx="1207020" cy="119383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91851B-1039-4155-9ECA-6FE173518F29}"/>
              </a:ext>
            </a:extLst>
          </p:cNvPr>
          <p:cNvCxnSpPr>
            <a:cxnSpLocks/>
          </p:cNvCxnSpPr>
          <p:nvPr/>
        </p:nvCxnSpPr>
        <p:spPr>
          <a:xfrm flipH="1" flipV="1">
            <a:off x="5320967" y="3670814"/>
            <a:ext cx="1339265" cy="5350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792AD1-EB0E-45CA-9A5C-24533FDFD4DA}"/>
              </a:ext>
            </a:extLst>
          </p:cNvPr>
          <p:cNvCxnSpPr>
            <a:cxnSpLocks/>
          </p:cNvCxnSpPr>
          <p:nvPr/>
        </p:nvCxnSpPr>
        <p:spPr>
          <a:xfrm flipH="1" flipV="1">
            <a:off x="5234515" y="3868330"/>
            <a:ext cx="2361822" cy="16489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0E3F30-F62D-4D75-AEEA-E901981B1FBC}"/>
              </a:ext>
            </a:extLst>
          </p:cNvPr>
          <p:cNvCxnSpPr>
            <a:cxnSpLocks/>
          </p:cNvCxnSpPr>
          <p:nvPr/>
        </p:nvCxnSpPr>
        <p:spPr>
          <a:xfrm flipH="1" flipV="1">
            <a:off x="4738281" y="4209921"/>
            <a:ext cx="193759" cy="106966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0007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8A1B75-7891-410A-8D9C-6408CFB55555}"/>
              </a:ext>
            </a:extLst>
          </p:cNvPr>
          <p:cNvSpPr/>
          <p:nvPr/>
        </p:nvSpPr>
        <p:spPr>
          <a:xfrm>
            <a:off x="251520" y="1268760"/>
            <a:ext cx="8496944" cy="4824536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We set up a steering group to develop the resilience group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We took the name and addresses of all volunteers at the meeting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At the first steering group meeting we decided to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Identify the skills of the volunteers and training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Identify the physical flooding problems, and to understand how to overcome them.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Ideas for raising funding and grants.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Draw up an Emergency Plan.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Liaise with DCC Flood team (our stream is not an EA  responsibility.)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565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14499-E9D4-494E-8E13-D428E3C73FA5}"/>
              </a:ext>
            </a:extLst>
          </p:cNvPr>
          <p:cNvSpPr/>
          <p:nvPr/>
        </p:nvSpPr>
        <p:spPr>
          <a:xfrm>
            <a:off x="3491880" y="98641"/>
            <a:ext cx="3888432" cy="810079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 wasn’t all Positive!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Obstacles needed to be overcome.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374EB2-1616-4BB4-A8B0-1CB63065AEC0}"/>
              </a:ext>
            </a:extLst>
          </p:cNvPr>
          <p:cNvSpPr/>
          <p:nvPr/>
        </p:nvSpPr>
        <p:spPr>
          <a:xfrm>
            <a:off x="1619672" y="991246"/>
            <a:ext cx="7416824" cy="201622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 is no such thing as global warming!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You are not going to stop the flooding, been happening for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It`s the farmers growing all that maize!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Why should we have to do it.. We pay our rates for the council to do all this!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You incomers moving here and then you want to change everything!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Its all because all those new houses!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F3196E-3505-44D2-8467-53201523F665}"/>
              </a:ext>
            </a:extLst>
          </p:cNvPr>
          <p:cNvSpPr/>
          <p:nvPr/>
        </p:nvSpPr>
        <p:spPr>
          <a:xfrm>
            <a:off x="1717516" y="4504847"/>
            <a:ext cx="7416824" cy="189959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Residents doing their own thing, with their properties and gardens being a water “no go” area! Pushing water onto the next property!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Landowners/Farmers cutting hedges and not picking up and damaging ditches.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Landowners disagreeing its their ditch to clear and not willing to allow water to freely flow through.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Legal issues and Riparian Owners Responsibilities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A7DFF1-1DEA-4B7A-A202-C5614A499308}"/>
              </a:ext>
            </a:extLst>
          </p:cNvPr>
          <p:cNvSpPr/>
          <p:nvPr/>
        </p:nvSpPr>
        <p:spPr>
          <a:xfrm>
            <a:off x="1636765" y="3061232"/>
            <a:ext cx="7416824" cy="1368151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 Parish council didn’t support the idea. It was finally agreed that Woodbury Salterton would start off and then if residents wanted it we would include the villages Exton and Woodbury.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Reluctant to financially support it, all our work and equipment has come from grants!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8D6CD7-4348-4DEB-9625-D9CF6833513D}"/>
              </a:ext>
            </a:extLst>
          </p:cNvPr>
          <p:cNvSpPr/>
          <p:nvPr/>
        </p:nvSpPr>
        <p:spPr>
          <a:xfrm rot="18919748">
            <a:off x="67774" y="1671172"/>
            <a:ext cx="175633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Overcoming the negatives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E063A1-2EE0-408A-ACBD-8256EC5AFD26}"/>
              </a:ext>
            </a:extLst>
          </p:cNvPr>
          <p:cNvSpPr/>
          <p:nvPr/>
        </p:nvSpPr>
        <p:spPr>
          <a:xfrm rot="18919748">
            <a:off x="79567" y="3292938"/>
            <a:ext cx="175633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Overcoming old concepts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E53D75-0576-465A-9819-577C13EFBA7B}"/>
              </a:ext>
            </a:extLst>
          </p:cNvPr>
          <p:cNvSpPr/>
          <p:nvPr/>
        </p:nvSpPr>
        <p:spPr>
          <a:xfrm rot="18919748">
            <a:off x="67774" y="4945160"/>
            <a:ext cx="175633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Overcoming Riparian old laws</a:t>
            </a:r>
          </a:p>
        </p:txBody>
      </p:sp>
    </p:spTree>
    <p:extLst>
      <p:ext uri="{BB962C8B-B14F-4D97-AF65-F5344CB8AC3E}">
        <p14:creationId xmlns:p14="http://schemas.microsoft.com/office/powerpoint/2010/main" val="321640238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B1280-0921-47A7-8DDD-141CCA456A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356992"/>
            <a:ext cx="4752020" cy="31680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16B54-1F39-4F19-AD08-2FD34B2B9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08720"/>
            <a:ext cx="4427984" cy="29519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1E65E0-92C3-4D74-9CE3-EFA4BDD9B908}"/>
              </a:ext>
            </a:extLst>
          </p:cNvPr>
          <p:cNvSpPr/>
          <p:nvPr/>
        </p:nvSpPr>
        <p:spPr>
          <a:xfrm>
            <a:off x="4788024" y="1218456"/>
            <a:ext cx="403244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Resident's doing their own thing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FC68EE-58CA-4589-B86A-F996E75F3A24}"/>
              </a:ext>
            </a:extLst>
          </p:cNvPr>
          <p:cNvSpPr/>
          <p:nvPr/>
        </p:nvSpPr>
        <p:spPr>
          <a:xfrm>
            <a:off x="323528" y="3356992"/>
            <a:ext cx="136815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didn't work!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BFD14B-6E5A-47F1-82AD-2CE11F8C99D4}"/>
              </a:ext>
            </a:extLst>
          </p:cNvPr>
          <p:cNvSpPr/>
          <p:nvPr/>
        </p:nvSpPr>
        <p:spPr>
          <a:xfrm>
            <a:off x="1979712" y="5815235"/>
            <a:ext cx="2138536" cy="698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 plan two!</a:t>
            </a:r>
          </a:p>
        </p:txBody>
      </p:sp>
    </p:spTree>
    <p:extLst>
      <p:ext uri="{BB962C8B-B14F-4D97-AF65-F5344CB8AC3E}">
        <p14:creationId xmlns:p14="http://schemas.microsoft.com/office/powerpoint/2010/main" val="3467013309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2080D-BBD2-4565-801B-D4E86D865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52736"/>
            <a:ext cx="2670043" cy="4005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65C1C-D9A5-4124-9594-72C61357EA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933056"/>
            <a:ext cx="3779912" cy="2519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436754-6002-4B24-818F-C8E4623006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76672"/>
            <a:ext cx="4428491" cy="29523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A81C41-0EA8-4F51-A16A-BD6BCDFFDBA1}"/>
              </a:ext>
            </a:extLst>
          </p:cNvPr>
          <p:cNvSpPr/>
          <p:nvPr/>
        </p:nvSpPr>
        <p:spPr>
          <a:xfrm>
            <a:off x="2555776" y="3861047"/>
            <a:ext cx="2138536" cy="26639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Riparian owners not clearing their stream banks of growth and debris and encroaching the steam bank</a:t>
            </a:r>
          </a:p>
        </p:txBody>
      </p:sp>
    </p:spTree>
    <p:extLst>
      <p:ext uri="{BB962C8B-B14F-4D97-AF65-F5344CB8AC3E}">
        <p14:creationId xmlns:p14="http://schemas.microsoft.com/office/powerpoint/2010/main" val="10491927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4AB9D3-CC25-46E1-B335-F90248094D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76" y="981760"/>
            <a:ext cx="4102851" cy="2520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3EF4D-FFDA-487E-8866-3043A102D1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884711"/>
            <a:ext cx="4032448" cy="2688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008E64-75AC-49C9-9191-AA1B488BC7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168" y="980728"/>
            <a:ext cx="3960440" cy="2808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602952-7150-49E9-B308-A36B352E82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61048"/>
            <a:ext cx="4067944" cy="271196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0435F0-4B8A-489F-AB43-53262ACF4A77}"/>
              </a:ext>
            </a:extLst>
          </p:cNvPr>
          <p:cNvSpPr/>
          <p:nvPr/>
        </p:nvSpPr>
        <p:spPr>
          <a:xfrm>
            <a:off x="7308304" y="2816932"/>
            <a:ext cx="1728192" cy="1908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Cutting hedges and allowing debris end up in ditches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31828C-E07C-4EB8-9932-3A7FB3D430EF}"/>
              </a:ext>
            </a:extLst>
          </p:cNvPr>
          <p:cNvSpPr/>
          <p:nvPr/>
        </p:nvSpPr>
        <p:spPr>
          <a:xfrm>
            <a:off x="3247128" y="2816932"/>
            <a:ext cx="1728192" cy="2111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Who cleans out the drainage ditches?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Highways or the Farmer? </a:t>
            </a:r>
          </a:p>
        </p:txBody>
      </p:sp>
    </p:spTree>
    <p:extLst>
      <p:ext uri="{BB962C8B-B14F-4D97-AF65-F5344CB8AC3E}">
        <p14:creationId xmlns:p14="http://schemas.microsoft.com/office/powerpoint/2010/main" val="3744722691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EA844-C495-443C-9D31-97A2D215EA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356992"/>
            <a:ext cx="2411760" cy="32859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A1DBB-39A6-4C8C-84B2-9CCABB0035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080" y="620688"/>
            <a:ext cx="4572000" cy="304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1FD21-17D3-4CC9-9729-20AD8A6B2D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2502024" cy="37530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E85A82-9A5D-4FD0-9955-97D8034B30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6" y="3212976"/>
            <a:ext cx="2601329" cy="33366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8793B2-9AAF-46D6-8BB3-1D9A66631B50}"/>
              </a:ext>
            </a:extLst>
          </p:cNvPr>
          <p:cNvSpPr/>
          <p:nvPr/>
        </p:nvSpPr>
        <p:spPr>
          <a:xfrm>
            <a:off x="2825552" y="3789040"/>
            <a:ext cx="3474640" cy="27605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Farming has changed!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Machines are getting bigger!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Nov Dec harvesting of Maize for AD Plants.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Surface water running off compacted fields and mud filled road drains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49535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A81CF4-FFB3-4105-AC24-B69B3DC69D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726331"/>
            <a:ext cx="4427984" cy="2951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A5E341-F179-431D-8D6B-9E5DCF77B9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2622037" cy="3933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54B36-D36B-40AE-95B0-DB127D77D6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502" y="3078272"/>
            <a:ext cx="2504497" cy="360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CB45D4-10E6-4DA5-8F47-5CEF71D8B2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445" y="332656"/>
            <a:ext cx="3563888" cy="237592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7D7CA6-6765-449A-B40C-99322142E883}"/>
              </a:ext>
            </a:extLst>
          </p:cNvPr>
          <p:cNvSpPr/>
          <p:nvPr/>
        </p:nvSpPr>
        <p:spPr>
          <a:xfrm>
            <a:off x="7240751" y="1196752"/>
            <a:ext cx="1800200" cy="2880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have lowered the stream bed from the School Culvert through the churchyard</a:t>
            </a:r>
          </a:p>
        </p:txBody>
      </p:sp>
    </p:spTree>
    <p:extLst>
      <p:ext uri="{BB962C8B-B14F-4D97-AF65-F5344CB8AC3E}">
        <p14:creationId xmlns:p14="http://schemas.microsoft.com/office/powerpoint/2010/main" val="19309697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21" y="472766"/>
            <a:ext cx="8289084" cy="5693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5434" y="5448071"/>
            <a:ext cx="403642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Culvert with trash screen blocks (+ is also inadequate) The Screen removed but  the culvert still the same as 1972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138" y="5565990"/>
            <a:ext cx="201728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Taken from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Rivers Authority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records from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1972 Floods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9724" y="1362834"/>
            <a:ext cx="230928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Bridge inadequate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This was improved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with extra culvert 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02DB87E-92E1-4070-ADD4-7DF651806E44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10" name="Picture 9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FA27C02E-E827-4698-9B79-171A59EAFD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873D6-7E77-4BAE-9CB3-D6B86543136A}"/>
              </a:ext>
            </a:extLst>
          </p:cNvPr>
          <p:cNvSpPr txBox="1"/>
          <p:nvPr/>
        </p:nvSpPr>
        <p:spPr>
          <a:xfrm>
            <a:off x="8100392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832166-F295-4843-BD82-A15EF6B0A6EB}"/>
              </a:ext>
            </a:extLst>
          </p:cNvPr>
          <p:cNvCxnSpPr>
            <a:cxnSpLocks/>
          </p:cNvCxnSpPr>
          <p:nvPr/>
        </p:nvCxnSpPr>
        <p:spPr>
          <a:xfrm flipH="1">
            <a:off x="3491880" y="1700808"/>
            <a:ext cx="3237844" cy="9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F48458-3CC7-4C85-807B-DEE387439A60}"/>
              </a:ext>
            </a:extLst>
          </p:cNvPr>
          <p:cNvCxnSpPr>
            <a:cxnSpLocks/>
          </p:cNvCxnSpPr>
          <p:nvPr/>
        </p:nvCxnSpPr>
        <p:spPr>
          <a:xfrm flipH="1" flipV="1">
            <a:off x="3491880" y="3501008"/>
            <a:ext cx="2445756" cy="1700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B8480B-2DBC-4040-8AB9-42A254C3DB4D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34997-B64E-432F-BEFA-C3C1535781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2934072" cy="440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EF9B0A-51B2-4F1D-B2CD-7415BDF13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525098"/>
            <a:ext cx="2976331" cy="44644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A030B8-0AD7-418C-8D96-56E04CC237A8}"/>
              </a:ext>
            </a:extLst>
          </p:cNvPr>
          <p:cNvSpPr/>
          <p:nvPr/>
        </p:nvSpPr>
        <p:spPr>
          <a:xfrm>
            <a:off x="6516216" y="3861048"/>
            <a:ext cx="2304256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Widened and straightened  the stream before the bridge on Honey Lane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6152DF-385B-4A99-A5CA-512C2C72F839}"/>
              </a:ext>
            </a:extLst>
          </p:cNvPr>
          <p:cNvSpPr/>
          <p:nvPr/>
        </p:nvSpPr>
        <p:spPr>
          <a:xfrm>
            <a:off x="6558475" y="1628800"/>
            <a:ext cx="230425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Taking this section out to open up the second culvert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02E0E0-7C1F-4318-876B-45F15C30549C}"/>
              </a:ext>
            </a:extLst>
          </p:cNvPr>
          <p:cNvCxnSpPr>
            <a:cxnSpLocks/>
          </p:cNvCxnSpPr>
          <p:nvPr/>
        </p:nvCxnSpPr>
        <p:spPr>
          <a:xfrm flipH="1">
            <a:off x="5220072" y="2276872"/>
            <a:ext cx="1296144" cy="64807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4278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DC4D2-4099-404F-B64C-116C8DDEA7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96752"/>
            <a:ext cx="3240360" cy="4860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C139D-1D20-4D16-92F5-5B313B58CE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268760"/>
            <a:ext cx="4932040" cy="32880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1EFD30-0019-486F-9F80-55BB35291BFB}"/>
              </a:ext>
            </a:extLst>
          </p:cNvPr>
          <p:cNvSpPr/>
          <p:nvPr/>
        </p:nvSpPr>
        <p:spPr>
          <a:xfrm>
            <a:off x="4644008" y="4869160"/>
            <a:ext cx="314664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Cut the bank away below Honey Bridge, </a:t>
            </a:r>
          </a:p>
        </p:txBody>
      </p:sp>
    </p:spTree>
    <p:extLst>
      <p:ext uri="{BB962C8B-B14F-4D97-AF65-F5344CB8AC3E}">
        <p14:creationId xmlns:p14="http://schemas.microsoft.com/office/powerpoint/2010/main" val="204547670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1567F9-03AF-4C14-B21B-2B5516745F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3901814" cy="2515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9EF79D-CE27-473A-9514-BD55E1E708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78" y="3789040"/>
            <a:ext cx="3829298" cy="255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FF0C2-BCE9-4DDE-AFFB-06E9C803F5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52737"/>
            <a:ext cx="3793294" cy="25288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6D6E96-9C1B-430E-9A09-DC3C2BDAB449}"/>
              </a:ext>
            </a:extLst>
          </p:cNvPr>
          <p:cNvSpPr/>
          <p:nvPr/>
        </p:nvSpPr>
        <p:spPr>
          <a:xfrm>
            <a:off x="4644008" y="3877340"/>
            <a:ext cx="3672408" cy="2376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One resident built substantial gabions on the edge of his property, whilst the other bank was restricted by a large tree. The stump is too big to shift (no access for large machinery) so we dug a new channel around it!</a:t>
            </a:r>
          </a:p>
        </p:txBody>
      </p:sp>
    </p:spTree>
    <p:extLst>
      <p:ext uri="{BB962C8B-B14F-4D97-AF65-F5344CB8AC3E}">
        <p14:creationId xmlns:p14="http://schemas.microsoft.com/office/powerpoint/2010/main" val="432355259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5F9E2-F02A-4766-A1BA-E34841DAE3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01008"/>
            <a:ext cx="4572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CC00C-392B-4D8C-ADE1-CC8B8FB174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4320480" cy="288032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CBF2B7F9-581C-49CC-9B5F-FD2DEEF8332C}"/>
              </a:ext>
            </a:extLst>
          </p:cNvPr>
          <p:cNvSpPr/>
          <p:nvPr/>
        </p:nvSpPr>
        <p:spPr>
          <a:xfrm>
            <a:off x="3059832" y="1340768"/>
            <a:ext cx="484632" cy="978408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13F05A-13EE-43DB-B519-1C517FCC9D88}"/>
              </a:ext>
            </a:extLst>
          </p:cNvPr>
          <p:cNvSpPr/>
          <p:nvPr/>
        </p:nvSpPr>
        <p:spPr>
          <a:xfrm>
            <a:off x="5790668" y="984309"/>
            <a:ext cx="2771800" cy="17281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Re-opened an old relief channel or boundary ditch to allow flood water to flow during a storm event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E62304-02EF-4C92-BE31-2BD1FC3FA818}"/>
              </a:ext>
            </a:extLst>
          </p:cNvPr>
          <p:cNvSpPr/>
          <p:nvPr/>
        </p:nvSpPr>
        <p:spPr>
          <a:xfrm>
            <a:off x="323528" y="4914528"/>
            <a:ext cx="3168352" cy="1634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work we have carried out is to encourage the  speed of flow of water through the village and 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846DA89-0555-4D82-873B-24CE988E6B55}"/>
              </a:ext>
            </a:extLst>
          </p:cNvPr>
          <p:cNvSpPr/>
          <p:nvPr/>
        </p:nvSpPr>
        <p:spPr>
          <a:xfrm>
            <a:off x="7185019" y="3789040"/>
            <a:ext cx="484632" cy="978408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37708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E74FE-1F4E-49E6-B75E-4F3673ADBF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8" y="908720"/>
            <a:ext cx="3564396" cy="2376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3FF5E-338C-41E6-828D-E2C3F2A338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13679"/>
            <a:ext cx="4139952" cy="2759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DF888-92C9-4861-A4FF-D3CB0F5ABA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64" y="3120402"/>
            <a:ext cx="2335388" cy="3501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D0A87E-A47A-41F0-9DFA-80361621C2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17032"/>
            <a:ext cx="4320480" cy="292735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D55743-D914-4DE1-B84E-4B89BA32C67A}"/>
              </a:ext>
            </a:extLst>
          </p:cNvPr>
          <p:cNvSpPr/>
          <p:nvPr/>
        </p:nvSpPr>
        <p:spPr>
          <a:xfrm>
            <a:off x="2429748" y="3425734"/>
            <a:ext cx="2376264" cy="3218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We have an annual stream clearance, which we invite all “riparian” owners to join in and we ask permission to access the stream on “their land”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C7084-B1BC-45C2-9BE2-38BCAAEEBE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52320" y="1412776"/>
            <a:ext cx="1445907" cy="216886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5FA11B-0053-4115-81B1-4ADD98C4E36D}"/>
              </a:ext>
            </a:extLst>
          </p:cNvPr>
          <p:cNvSpPr/>
          <p:nvPr/>
        </p:nvSpPr>
        <p:spPr>
          <a:xfrm>
            <a:off x="3275856" y="128287"/>
            <a:ext cx="3600400" cy="6566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 great community event!</a:t>
            </a:r>
          </a:p>
        </p:txBody>
      </p:sp>
    </p:spTree>
    <p:extLst>
      <p:ext uri="{BB962C8B-B14F-4D97-AF65-F5344CB8AC3E}">
        <p14:creationId xmlns:p14="http://schemas.microsoft.com/office/powerpoint/2010/main" val="1185449424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E89E9-92BC-44A3-967A-5EB9042E4C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4"/>
            <a:ext cx="3815916" cy="2543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E0CC3-D063-4843-AEEF-2BA10EB564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501008"/>
            <a:ext cx="4283460" cy="28556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786B04-6636-424A-A98F-21FE8F4A4B89}"/>
              </a:ext>
            </a:extLst>
          </p:cNvPr>
          <p:cNvSpPr/>
          <p:nvPr/>
        </p:nvSpPr>
        <p:spPr>
          <a:xfrm>
            <a:off x="5724128" y="1124744"/>
            <a:ext cx="237626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weekend we managed to put up the storage shed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A363FB-8200-49AF-80BE-D9F7B0FF399C}"/>
              </a:ext>
            </a:extLst>
          </p:cNvPr>
          <p:cNvSpPr/>
          <p:nvPr/>
        </p:nvSpPr>
        <p:spPr>
          <a:xfrm>
            <a:off x="258924" y="3789040"/>
            <a:ext cx="3815916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Parish Council didn’t want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it in a central location and took a few months to agree!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3AD333-DC5E-4095-B976-ED6A3AB8FBCF}"/>
              </a:ext>
            </a:extLst>
          </p:cNvPr>
          <p:cNvSpPr/>
          <p:nvPr/>
        </p:nvSpPr>
        <p:spPr>
          <a:xfrm>
            <a:off x="683568" y="4941168"/>
            <a:ext cx="2930624" cy="1418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Needed to be in a central position close to  the flooding areas but not in the flood zone </a:t>
            </a:r>
          </a:p>
        </p:txBody>
      </p:sp>
    </p:spTree>
    <p:extLst>
      <p:ext uri="{BB962C8B-B14F-4D97-AF65-F5344CB8AC3E}">
        <p14:creationId xmlns:p14="http://schemas.microsoft.com/office/powerpoint/2010/main" val="594479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B18E45-A1E2-4D5B-8847-E047FB9DA9C9}"/>
              </a:ext>
            </a:extLst>
          </p:cNvPr>
          <p:cNvSpPr/>
          <p:nvPr/>
        </p:nvSpPr>
        <p:spPr>
          <a:xfrm>
            <a:off x="755576" y="1191883"/>
            <a:ext cx="7523137" cy="524743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Raised £6000 Plus.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We organise an annual stream clearance. (community event)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Built a storage shed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Purchased Sand Bins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Dug Ditches and improved the stream flow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Worked with DCC Highways on Gullies and drainage.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With the help of Highways worked with a landowner to clear ditches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The Environment Agency fitted a rain Gauge for the Parish (will be able to give us an early warning)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The Environment Agency carried out some work at Exton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Working with other groups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Requested a grant for a Defribulator (awaiting outcome)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Emergency Plan almost complete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4A6A2D-DD05-436E-934C-B0DC84B5F5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836712"/>
            <a:ext cx="7523136" cy="5756728"/>
          </a:xfrm>
          <a:prstGeom prst="rect">
            <a:avLst/>
          </a:prstGeom>
          <a:ln w="28575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7325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47878C-10FB-42B0-A9C5-293D7201B995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5" name="Picture 4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35121F48-298C-4527-B9C9-DCBF03F460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B73335-AB8A-4FB2-A0EB-0A4B1C2E1A5F}"/>
              </a:ext>
            </a:extLst>
          </p:cNvPr>
          <p:cNvSpPr/>
          <p:nvPr/>
        </p:nvSpPr>
        <p:spPr>
          <a:xfrm>
            <a:off x="920113" y="1265936"/>
            <a:ext cx="7416824" cy="5256584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Plan your plan!</a:t>
            </a:r>
          </a:p>
          <a:p>
            <a:endParaRPr lang="en-GB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1. Summary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 (write this when you have done the following list)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2. Details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. Name, of group, if through the Parish Council or a separate entity.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3. 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Strategy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. Aim, Objective, find a model  group to follow.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. </a:t>
            </a:r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Team.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Who and how are you going to find a team?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5. How to setup. 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Meeting, Email list, Facebook, Website.</a:t>
            </a:r>
          </a:p>
          <a:p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6. Financial Plans. 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Grants, Bank Account, Vat Registered?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550865-650B-43D8-B4A8-7BD10ACA3541}"/>
              </a:ext>
            </a:extLst>
          </p:cNvPr>
          <p:cNvSpPr/>
          <p:nvPr/>
        </p:nvSpPr>
        <p:spPr>
          <a:xfrm rot="1301672">
            <a:off x="3347864" y="785165"/>
            <a:ext cx="2561323" cy="91440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started off with a basic business plan </a:t>
            </a:r>
          </a:p>
        </p:txBody>
      </p:sp>
    </p:spTree>
    <p:extLst>
      <p:ext uri="{BB962C8B-B14F-4D97-AF65-F5344CB8AC3E}">
        <p14:creationId xmlns:p14="http://schemas.microsoft.com/office/powerpoint/2010/main" val="30885641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7887"/>
            <a:ext cx="8622078" cy="5781568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228184" y="5504800"/>
            <a:ext cx="2519729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Culvert blocked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51210B3-45A1-48C7-AD2F-0D26658D53E4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8" name="Picture 7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1D9DE29C-F340-4DF5-A931-2EA62E9422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2DD1CB-2A57-4D02-A3F1-C5C2A4A9E6EB}"/>
              </a:ext>
            </a:extLst>
          </p:cNvPr>
          <p:cNvSpPr/>
          <p:nvPr/>
        </p:nvSpPr>
        <p:spPr>
          <a:xfrm>
            <a:off x="133602" y="5517232"/>
            <a:ext cx="2141984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Taken from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Rivers Authority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records from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1993 Floods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EC793-2574-40EC-A454-ADCB2473A8EA}"/>
              </a:ext>
            </a:extLst>
          </p:cNvPr>
          <p:cNvSpPr txBox="1"/>
          <p:nvPr/>
        </p:nvSpPr>
        <p:spPr>
          <a:xfrm>
            <a:off x="4100000" y="6090541"/>
            <a:ext cx="48550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The wood fencing was removed following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these floods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9403E9-441F-4AC2-B72B-B6705C35978F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471487"/>
            <a:ext cx="7696200" cy="5915025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23900" y="5986957"/>
            <a:ext cx="759251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School Culvert view downstream 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78FE46F8-3070-48D3-9DB7-91CBA9DCB02B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8" name="Picture 7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D89D7517-D9B6-4975-A8BA-88930F90C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17E868-78D0-44DB-914C-F802F5A83327}"/>
              </a:ext>
            </a:extLst>
          </p:cNvPr>
          <p:cNvSpPr txBox="1"/>
          <p:nvPr/>
        </p:nvSpPr>
        <p:spPr>
          <a:xfrm>
            <a:off x="7033353" y="4126915"/>
            <a:ext cx="1984261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This fence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has now been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replaced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with a brick wall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to protect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property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F1D69-E2B7-4CB8-A3FD-08E548E6E3D9}"/>
              </a:ext>
            </a:extLst>
          </p:cNvPr>
          <p:cNvSpPr/>
          <p:nvPr/>
        </p:nvSpPr>
        <p:spPr>
          <a:xfrm>
            <a:off x="107504" y="4625835"/>
            <a:ext cx="2141984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Taken from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Rivers Authority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records from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1993 Floods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C7D471-8BA0-4453-A6E7-0A6C45883E19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85165"/>
            <a:ext cx="8613433" cy="5616624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92006" y="4180395"/>
            <a:ext cx="1655966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Honey Lane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1F6FB0D-D5AF-48E9-A11A-B785B13E83CA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8" name="Picture 7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18C1F2D5-0147-41FF-8074-462877676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D5D911-F648-48C1-8947-EE090D09C8CD}"/>
              </a:ext>
            </a:extLst>
          </p:cNvPr>
          <p:cNvSpPr/>
          <p:nvPr/>
        </p:nvSpPr>
        <p:spPr>
          <a:xfrm>
            <a:off x="110275" y="5517232"/>
            <a:ext cx="2141984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Taken from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Rivers Authority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records from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1993 Floods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797FD-8E3E-4D2C-A6D9-D98D8F99CFF2}"/>
              </a:ext>
            </a:extLst>
          </p:cNvPr>
          <p:cNvSpPr txBox="1"/>
          <p:nvPr/>
        </p:nvSpPr>
        <p:spPr>
          <a:xfrm>
            <a:off x="4211960" y="1989779"/>
            <a:ext cx="22538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Bridge and stream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2265CE-3830-4B44-B709-55F2509E3254}"/>
              </a:ext>
            </a:extLst>
          </p:cNvPr>
          <p:cNvCxnSpPr>
            <a:cxnSpLocks/>
          </p:cNvCxnSpPr>
          <p:nvPr/>
        </p:nvCxnSpPr>
        <p:spPr>
          <a:xfrm flipH="1">
            <a:off x="3923928" y="2359110"/>
            <a:ext cx="1196061" cy="52951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C07DE7-DC42-462A-8D50-AFB359FC7B46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8543925" cy="6105525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14CA8E3-1C8E-4251-AAA8-3B89499383D9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7" name="Picture 6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9E4F1EFE-D7E6-4BAF-9B4B-21DE5A7864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7FDB2-582E-4414-8062-BEA333361B6A}"/>
              </a:ext>
            </a:extLst>
          </p:cNvPr>
          <p:cNvSpPr txBox="1"/>
          <p:nvPr/>
        </p:nvSpPr>
        <p:spPr>
          <a:xfrm>
            <a:off x="3203848" y="5445224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A60A5-1F2F-44F3-94B3-1A253F1C16B8}"/>
              </a:ext>
            </a:extLst>
          </p:cNvPr>
          <p:cNvSpPr txBox="1"/>
          <p:nvPr/>
        </p:nvSpPr>
        <p:spPr>
          <a:xfrm>
            <a:off x="2339752" y="4415418"/>
            <a:ext cx="100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2DCDC-B1DA-4869-A09A-39FA8EC5BFF7}"/>
              </a:ext>
            </a:extLst>
          </p:cNvPr>
          <p:cNvSpPr txBox="1"/>
          <p:nvPr/>
        </p:nvSpPr>
        <p:spPr>
          <a:xfrm>
            <a:off x="1638307" y="5949280"/>
            <a:ext cx="10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Culvert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E7F204-42F1-4698-AEC9-51909C44D6EE}"/>
              </a:ext>
            </a:extLst>
          </p:cNvPr>
          <p:cNvCxnSpPr>
            <a:cxnSpLocks/>
          </p:cNvCxnSpPr>
          <p:nvPr/>
        </p:nvCxnSpPr>
        <p:spPr>
          <a:xfrm>
            <a:off x="2542859" y="6133946"/>
            <a:ext cx="5529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66813C-32A0-48FB-955D-EBB73ACC03CB}"/>
              </a:ext>
            </a:extLst>
          </p:cNvPr>
          <p:cNvSpPr txBox="1"/>
          <p:nvPr/>
        </p:nvSpPr>
        <p:spPr>
          <a:xfrm>
            <a:off x="3491880" y="2492896"/>
            <a:ext cx="1507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Honey Lane</a:t>
            </a:r>
          </a:p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Bridge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453DB3-AF98-4036-B130-2FD26358FFAD}"/>
              </a:ext>
            </a:extLst>
          </p:cNvPr>
          <p:cNvCxnSpPr>
            <a:cxnSpLocks/>
          </p:cNvCxnSpPr>
          <p:nvPr/>
        </p:nvCxnSpPr>
        <p:spPr>
          <a:xfrm flipH="1">
            <a:off x="2699792" y="2816061"/>
            <a:ext cx="792089" cy="284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38C6426-F44C-41BF-9CC8-2F6B3290E832}"/>
              </a:ext>
            </a:extLst>
          </p:cNvPr>
          <p:cNvSpPr txBox="1"/>
          <p:nvPr/>
        </p:nvSpPr>
        <p:spPr>
          <a:xfrm>
            <a:off x="1016021" y="350100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Pub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028014-225B-46AD-9440-EB619315510D}"/>
              </a:ext>
            </a:extLst>
          </p:cNvPr>
          <p:cNvSpPr/>
          <p:nvPr/>
        </p:nvSpPr>
        <p:spPr>
          <a:xfrm>
            <a:off x="6797477" y="3870340"/>
            <a:ext cx="2141984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Taken from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Rivers Authority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records from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1993 Floods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EE135B-EB4D-4B6E-8389-2A041361B78A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89046"/>
            <a:ext cx="5206529" cy="3511557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97" y="3443206"/>
            <a:ext cx="4752528" cy="3234976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903" y="3795477"/>
            <a:ext cx="3521770" cy="2328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072" y="1013827"/>
            <a:ext cx="256268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After</a:t>
            </a:r>
            <a:r>
              <a:rPr lang="en-GB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>
                <a:latin typeface="Arial Rounded MT Bold" panose="020F0704030504030204" pitchFamily="34" charset="0"/>
              </a:rPr>
              <a:t>the Floods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in 2000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FFB7823-DCEB-4208-8E56-21C7518DEE3B}"/>
              </a:ext>
            </a:extLst>
          </p:cNvPr>
          <p:cNvSpPr/>
          <p:nvPr/>
        </p:nvSpPr>
        <p:spPr>
          <a:xfrm>
            <a:off x="107504" y="137093"/>
            <a:ext cx="2520280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Woodbury Salterton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Resilience Group</a:t>
            </a:r>
          </a:p>
        </p:txBody>
      </p:sp>
      <p:pic>
        <p:nvPicPr>
          <p:cNvPr id="9" name="Picture 8" descr="flood warning signs - Google Search - Internet Explorer 16012016 144116.bmp.jpg">
            <a:extLst>
              <a:ext uri="{FF2B5EF4-FFF2-40B4-BE49-F238E27FC236}">
                <a16:creationId xmlns:a16="http://schemas.microsoft.com/office/drawing/2014/main" id="{F0BD0949-3E94-4E8B-942E-05BC210077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684"/>
            <a:ext cx="936104" cy="88575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248605-2C06-4595-B96F-A08D6C01E972}"/>
              </a:ext>
            </a:extLst>
          </p:cNvPr>
          <p:cNvSpPr/>
          <p:nvPr/>
        </p:nvSpPr>
        <p:spPr>
          <a:xfrm>
            <a:off x="4669971" y="1306286"/>
            <a:ext cx="4005943" cy="315685"/>
          </a:xfrm>
          <a:custGeom>
            <a:avLst/>
            <a:gdLst>
              <a:gd name="connsiteX0" fmla="*/ 4005943 w 4005943"/>
              <a:gd name="connsiteY0" fmla="*/ 315685 h 315685"/>
              <a:gd name="connsiteX1" fmla="*/ 3788229 w 4005943"/>
              <a:gd name="connsiteY1" fmla="*/ 293914 h 315685"/>
              <a:gd name="connsiteX2" fmla="*/ 3744686 w 4005943"/>
              <a:gd name="connsiteY2" fmla="*/ 283028 h 315685"/>
              <a:gd name="connsiteX3" fmla="*/ 2895600 w 4005943"/>
              <a:gd name="connsiteY3" fmla="*/ 261257 h 315685"/>
              <a:gd name="connsiteX4" fmla="*/ 2862943 w 4005943"/>
              <a:gd name="connsiteY4" fmla="*/ 250371 h 315685"/>
              <a:gd name="connsiteX5" fmla="*/ 2732315 w 4005943"/>
              <a:gd name="connsiteY5" fmla="*/ 228600 h 315685"/>
              <a:gd name="connsiteX6" fmla="*/ 2525486 w 4005943"/>
              <a:gd name="connsiteY6" fmla="*/ 206828 h 315685"/>
              <a:gd name="connsiteX7" fmla="*/ 2460172 w 4005943"/>
              <a:gd name="connsiteY7" fmla="*/ 185057 h 315685"/>
              <a:gd name="connsiteX8" fmla="*/ 2296886 w 4005943"/>
              <a:gd name="connsiteY8" fmla="*/ 163285 h 315685"/>
              <a:gd name="connsiteX9" fmla="*/ 2209800 w 4005943"/>
              <a:gd name="connsiteY9" fmla="*/ 141514 h 315685"/>
              <a:gd name="connsiteX10" fmla="*/ 2166258 w 4005943"/>
              <a:gd name="connsiteY10" fmla="*/ 130628 h 315685"/>
              <a:gd name="connsiteX11" fmla="*/ 2111829 w 4005943"/>
              <a:gd name="connsiteY11" fmla="*/ 119743 h 315685"/>
              <a:gd name="connsiteX12" fmla="*/ 2079172 w 4005943"/>
              <a:gd name="connsiteY12" fmla="*/ 108857 h 315685"/>
              <a:gd name="connsiteX13" fmla="*/ 1197429 w 4005943"/>
              <a:gd name="connsiteY13" fmla="*/ 97971 h 315685"/>
              <a:gd name="connsiteX14" fmla="*/ 849086 w 4005943"/>
              <a:gd name="connsiteY14" fmla="*/ 76200 h 315685"/>
              <a:gd name="connsiteX15" fmla="*/ 783772 w 4005943"/>
              <a:gd name="connsiteY15" fmla="*/ 54428 h 315685"/>
              <a:gd name="connsiteX16" fmla="*/ 674915 w 4005943"/>
              <a:gd name="connsiteY16" fmla="*/ 32657 h 315685"/>
              <a:gd name="connsiteX17" fmla="*/ 609600 w 4005943"/>
              <a:gd name="connsiteY17" fmla="*/ 10885 h 315685"/>
              <a:gd name="connsiteX18" fmla="*/ 0 w 4005943"/>
              <a:gd name="connsiteY18" fmla="*/ 0 h 31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05943" h="315685">
                <a:moveTo>
                  <a:pt x="4005943" y="315685"/>
                </a:moveTo>
                <a:cubicBezTo>
                  <a:pt x="3872906" y="289079"/>
                  <a:pt x="4044033" y="320841"/>
                  <a:pt x="3788229" y="293914"/>
                </a:cubicBezTo>
                <a:cubicBezTo>
                  <a:pt x="3773350" y="292348"/>
                  <a:pt x="3759556" y="284680"/>
                  <a:pt x="3744686" y="283028"/>
                </a:cubicBezTo>
                <a:cubicBezTo>
                  <a:pt x="3520246" y="258091"/>
                  <a:pt x="2915254" y="261564"/>
                  <a:pt x="2895600" y="261257"/>
                </a:cubicBezTo>
                <a:cubicBezTo>
                  <a:pt x="2884714" y="257628"/>
                  <a:pt x="2874075" y="253154"/>
                  <a:pt x="2862943" y="250371"/>
                </a:cubicBezTo>
                <a:cubicBezTo>
                  <a:pt x="2820491" y="239758"/>
                  <a:pt x="2775333" y="234745"/>
                  <a:pt x="2732315" y="228600"/>
                </a:cubicBezTo>
                <a:cubicBezTo>
                  <a:pt x="2630743" y="194742"/>
                  <a:pt x="2780713" y="241632"/>
                  <a:pt x="2525486" y="206828"/>
                </a:cubicBezTo>
                <a:cubicBezTo>
                  <a:pt x="2502747" y="203727"/>
                  <a:pt x="2482809" y="188830"/>
                  <a:pt x="2460172" y="185057"/>
                </a:cubicBezTo>
                <a:cubicBezTo>
                  <a:pt x="2362447" y="168769"/>
                  <a:pt x="2416795" y="176608"/>
                  <a:pt x="2296886" y="163285"/>
                </a:cubicBezTo>
                <a:cubicBezTo>
                  <a:pt x="2238526" y="143833"/>
                  <a:pt x="2288622" y="159030"/>
                  <a:pt x="2209800" y="141514"/>
                </a:cubicBezTo>
                <a:cubicBezTo>
                  <a:pt x="2195196" y="138268"/>
                  <a:pt x="2180862" y="133873"/>
                  <a:pt x="2166258" y="130628"/>
                </a:cubicBezTo>
                <a:cubicBezTo>
                  <a:pt x="2148196" y="126614"/>
                  <a:pt x="2129779" y="124230"/>
                  <a:pt x="2111829" y="119743"/>
                </a:cubicBezTo>
                <a:cubicBezTo>
                  <a:pt x="2100697" y="116960"/>
                  <a:pt x="2090643" y="109130"/>
                  <a:pt x="2079172" y="108857"/>
                </a:cubicBezTo>
                <a:cubicBezTo>
                  <a:pt x="1785319" y="101860"/>
                  <a:pt x="1491343" y="101600"/>
                  <a:pt x="1197429" y="97971"/>
                </a:cubicBezTo>
                <a:cubicBezTo>
                  <a:pt x="1131250" y="95520"/>
                  <a:pt x="953181" y="104589"/>
                  <a:pt x="849086" y="76200"/>
                </a:cubicBezTo>
                <a:cubicBezTo>
                  <a:pt x="826946" y="70162"/>
                  <a:pt x="806409" y="58201"/>
                  <a:pt x="783772" y="54428"/>
                </a:cubicBezTo>
                <a:cubicBezTo>
                  <a:pt x="739631" y="47072"/>
                  <a:pt x="715515" y="44837"/>
                  <a:pt x="674915" y="32657"/>
                </a:cubicBezTo>
                <a:cubicBezTo>
                  <a:pt x="652934" y="26062"/>
                  <a:pt x="632546" y="11295"/>
                  <a:pt x="609600" y="10885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88B742-16C2-4FD2-A084-20B537713371}"/>
              </a:ext>
            </a:extLst>
          </p:cNvPr>
          <p:cNvSpPr/>
          <p:nvPr/>
        </p:nvSpPr>
        <p:spPr>
          <a:xfrm>
            <a:off x="2100943" y="4408714"/>
            <a:ext cx="1208314" cy="54429"/>
          </a:xfrm>
          <a:custGeom>
            <a:avLst/>
            <a:gdLst>
              <a:gd name="connsiteX0" fmla="*/ 0 w 1208314"/>
              <a:gd name="connsiteY0" fmla="*/ 0 h 54429"/>
              <a:gd name="connsiteX1" fmla="*/ 500743 w 1208314"/>
              <a:gd name="connsiteY1" fmla="*/ 21772 h 54429"/>
              <a:gd name="connsiteX2" fmla="*/ 740228 w 1208314"/>
              <a:gd name="connsiteY2" fmla="*/ 32657 h 54429"/>
              <a:gd name="connsiteX3" fmla="*/ 1034143 w 1208314"/>
              <a:gd name="connsiteY3" fmla="*/ 54429 h 54429"/>
              <a:gd name="connsiteX4" fmla="*/ 1208314 w 1208314"/>
              <a:gd name="connsiteY4" fmla="*/ 54429 h 5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314" h="54429">
                <a:moveTo>
                  <a:pt x="0" y="0"/>
                </a:moveTo>
                <a:cubicBezTo>
                  <a:pt x="251117" y="25112"/>
                  <a:pt x="28580" y="5491"/>
                  <a:pt x="500743" y="21772"/>
                </a:cubicBezTo>
                <a:cubicBezTo>
                  <a:pt x="580606" y="24526"/>
                  <a:pt x="660467" y="27774"/>
                  <a:pt x="740228" y="32657"/>
                </a:cubicBezTo>
                <a:cubicBezTo>
                  <a:pt x="838284" y="38660"/>
                  <a:pt x="935903" y="54429"/>
                  <a:pt x="1034143" y="54429"/>
                </a:cubicBezTo>
                <a:lnTo>
                  <a:pt x="1208314" y="54429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904ED-6091-47AD-881F-C91A7AAD24CC}"/>
              </a:ext>
            </a:extLst>
          </p:cNvPr>
          <p:cNvSpPr txBox="1"/>
          <p:nvPr/>
        </p:nvSpPr>
        <p:spPr>
          <a:xfrm>
            <a:off x="5333529" y="1501160"/>
            <a:ext cx="232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Showing tidemarks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C5C85-E357-4968-94CC-EC8D23C58565}"/>
              </a:ext>
            </a:extLst>
          </p:cNvPr>
          <p:cNvSpPr txBox="1"/>
          <p:nvPr/>
        </p:nvSpPr>
        <p:spPr>
          <a:xfrm>
            <a:off x="5861700" y="6155949"/>
            <a:ext cx="224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DIY Flood Defence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32582F-4FDA-4222-8959-5530AD8BB353}"/>
              </a:ext>
            </a:extLst>
          </p:cNvPr>
          <p:cNvSpPr/>
          <p:nvPr/>
        </p:nvSpPr>
        <p:spPr>
          <a:xfrm>
            <a:off x="179072" y="2043850"/>
            <a:ext cx="2141984" cy="14773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Taken from the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Environment Agency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records from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2000 Floods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3A1968-491E-4355-9176-6E00AA47D503}"/>
              </a:ext>
            </a:extLst>
          </p:cNvPr>
          <p:cNvSpPr/>
          <p:nvPr/>
        </p:nvSpPr>
        <p:spPr>
          <a:xfrm>
            <a:off x="3995936" y="237409"/>
            <a:ext cx="2160241" cy="44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Flooding History</a:t>
            </a:r>
          </a:p>
        </p:txBody>
      </p:sp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3232</TotalTime>
  <Words>1659</Words>
  <Application>Microsoft Office PowerPoint</Application>
  <PresentationFormat>On-screen Show (4:3)</PresentationFormat>
  <Paragraphs>350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Rounded MT Bold</vt:lpstr>
      <vt:lpstr>Calibri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Geaff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</dc:creator>
  <cp:lastModifiedBy>Greg Davies</cp:lastModifiedBy>
  <cp:revision>116</cp:revision>
  <dcterms:created xsi:type="dcterms:W3CDTF">2016-01-23T15:11:11Z</dcterms:created>
  <dcterms:modified xsi:type="dcterms:W3CDTF">2017-11-29T15:41:51Z</dcterms:modified>
</cp:coreProperties>
</file>