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79" r:id="rId2"/>
    <p:sldId id="280" r:id="rId3"/>
    <p:sldId id="281" r:id="rId4"/>
    <p:sldId id="282" r:id="rId5"/>
    <p:sldId id="277" r:id="rId6"/>
    <p:sldId id="278" r:id="rId7"/>
    <p:sldId id="259" r:id="rId8"/>
    <p:sldId id="260" r:id="rId9"/>
    <p:sldId id="271" r:id="rId10"/>
    <p:sldId id="262" r:id="rId11"/>
    <p:sldId id="263" r:id="rId12"/>
    <p:sldId id="269" r:id="rId13"/>
    <p:sldId id="264" r:id="rId14"/>
    <p:sldId id="265" r:id="rId15"/>
    <p:sldId id="266" r:id="rId16"/>
    <p:sldId id="270" r:id="rId17"/>
    <p:sldId id="273" r:id="rId18"/>
    <p:sldId id="276" r:id="rId19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7" autoAdjust="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1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E7760C01-E7FD-4CA5-9028-D2EB3052D29D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740D576F-188F-49BB-BC95-4AE3EBF82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940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476C-0A4F-4BC7-BA1E-5AC0D9083840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29DE-5DAE-4E4C-9452-C6FA23A94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7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476C-0A4F-4BC7-BA1E-5AC0D9083840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29DE-5DAE-4E4C-9452-C6FA23A94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80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476C-0A4F-4BC7-BA1E-5AC0D9083840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29DE-5DAE-4E4C-9452-C6FA23A94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59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476C-0A4F-4BC7-BA1E-5AC0D9083840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29DE-5DAE-4E4C-9452-C6FA23A94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2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476C-0A4F-4BC7-BA1E-5AC0D9083840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29DE-5DAE-4E4C-9452-C6FA23A94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14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476C-0A4F-4BC7-BA1E-5AC0D9083840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29DE-5DAE-4E4C-9452-C6FA23A94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06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476C-0A4F-4BC7-BA1E-5AC0D9083840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29DE-5DAE-4E4C-9452-C6FA23A94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08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476C-0A4F-4BC7-BA1E-5AC0D9083840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29DE-5DAE-4E4C-9452-C6FA23A94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54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476C-0A4F-4BC7-BA1E-5AC0D9083840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29DE-5DAE-4E4C-9452-C6FA23A94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36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476C-0A4F-4BC7-BA1E-5AC0D9083840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29DE-5DAE-4E4C-9452-C6FA23A94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48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476C-0A4F-4BC7-BA1E-5AC0D9083840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29DE-5DAE-4E4C-9452-C6FA23A94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98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7476C-0A4F-4BC7-BA1E-5AC0D9083840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829DE-5DAE-4E4C-9452-C6FA23A94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80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Chew Magna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 Case Study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8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67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Access Roads Prone to Flooding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31" y="1311215"/>
            <a:ext cx="7957538" cy="5443268"/>
          </a:xfrm>
        </p:spPr>
      </p:pic>
    </p:spTree>
    <p:extLst>
      <p:ext uri="{BB962C8B-B14F-4D97-AF65-F5344CB8AC3E}">
        <p14:creationId xmlns:p14="http://schemas.microsoft.com/office/powerpoint/2010/main" val="280042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984" y="327804"/>
            <a:ext cx="3967042" cy="6385973"/>
          </a:xfrm>
        </p:spPr>
      </p:pic>
    </p:spTree>
    <p:extLst>
      <p:ext uri="{BB962C8B-B14F-4D97-AF65-F5344CB8AC3E}">
        <p14:creationId xmlns:p14="http://schemas.microsoft.com/office/powerpoint/2010/main" val="329243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4935"/>
          </a:xfrm>
        </p:spPr>
        <p:txBody>
          <a:bodyPr/>
          <a:lstStyle/>
          <a:p>
            <a:pPr algn="ctr"/>
            <a:r>
              <a:rPr lang="en-GB" dirty="0" smtClean="0"/>
              <a:t>Access Road Blocked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83" y="1466491"/>
            <a:ext cx="8986807" cy="5055079"/>
          </a:xfrm>
        </p:spPr>
      </p:pic>
    </p:spTree>
    <p:extLst>
      <p:ext uri="{BB962C8B-B14F-4D97-AF65-F5344CB8AC3E}">
        <p14:creationId xmlns:p14="http://schemas.microsoft.com/office/powerpoint/2010/main" val="237578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04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Divided to Village into Zones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54" y="1276709"/>
            <a:ext cx="7887471" cy="5400136"/>
          </a:xfrm>
        </p:spPr>
      </p:pic>
    </p:spTree>
    <p:extLst>
      <p:ext uri="{BB962C8B-B14F-4D97-AF65-F5344CB8AC3E}">
        <p14:creationId xmlns:p14="http://schemas.microsoft.com/office/powerpoint/2010/main" val="3376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29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Zone A needed to be sub-divided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498" y="1250832"/>
            <a:ext cx="7853411" cy="5460521"/>
          </a:xfrm>
        </p:spPr>
      </p:pic>
    </p:spTree>
    <p:extLst>
      <p:ext uri="{BB962C8B-B14F-4D97-AF65-F5344CB8AC3E}">
        <p14:creationId xmlns:p14="http://schemas.microsoft.com/office/powerpoint/2010/main" val="135811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4550"/>
          </a:xfrm>
        </p:spPr>
        <p:txBody>
          <a:bodyPr/>
          <a:lstStyle/>
          <a:p>
            <a:pPr algn="ctr"/>
            <a:r>
              <a:rPr lang="en-GB" dirty="0" smtClean="0"/>
              <a:t>Communication from Wardens Critical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36" y="1276709"/>
            <a:ext cx="7967466" cy="5313872"/>
          </a:xfrm>
        </p:spPr>
      </p:pic>
    </p:spTree>
    <p:extLst>
      <p:ext uri="{BB962C8B-B14F-4D97-AF65-F5344CB8AC3E}">
        <p14:creationId xmlns:p14="http://schemas.microsoft.com/office/powerpoint/2010/main" val="426727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3177"/>
          </a:xfrm>
        </p:spPr>
        <p:txBody>
          <a:bodyPr/>
          <a:lstStyle/>
          <a:p>
            <a:pPr algn="ctr"/>
            <a:r>
              <a:rPr lang="en-GB" dirty="0" smtClean="0"/>
              <a:t>Flood Resilience Day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677" y="1078302"/>
            <a:ext cx="7480161" cy="5610120"/>
          </a:xfrm>
        </p:spPr>
      </p:pic>
    </p:spTree>
    <p:extLst>
      <p:ext uri="{BB962C8B-B14F-4D97-AF65-F5344CB8AC3E}">
        <p14:creationId xmlns:p14="http://schemas.microsoft.com/office/powerpoint/2010/main" val="117845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team of Flood Wardens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816924"/>
            <a:ext cx="5182589" cy="3991903"/>
          </a:xfrm>
        </p:spPr>
      </p:pic>
      <p:sp>
        <p:nvSpPr>
          <p:cNvPr id="6" name="TextBox 5"/>
          <p:cNvSpPr txBox="1"/>
          <p:nvPr/>
        </p:nvSpPr>
        <p:spPr>
          <a:xfrm>
            <a:off x="6780810" y="1816924"/>
            <a:ext cx="50113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‘Own’ their Zone – neighbourhood warden</a:t>
            </a:r>
          </a:p>
          <a:p>
            <a:endParaRPr lang="en-GB" dirty="0"/>
          </a:p>
          <a:p>
            <a:r>
              <a:rPr lang="en-GB" dirty="0" smtClean="0"/>
              <a:t>Equipment – meant we are serious</a:t>
            </a:r>
          </a:p>
          <a:p>
            <a:endParaRPr lang="en-GB" dirty="0"/>
          </a:p>
          <a:p>
            <a:r>
              <a:rPr lang="en-GB" dirty="0" smtClean="0"/>
              <a:t>Water safety training by local Fire &amp; Rescue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Understanding risks – good local links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r>
              <a:rPr lang="en-GB" dirty="0" smtClean="0"/>
              <a:t>Warden Training – whole day – involved in sharing and making improvements</a:t>
            </a:r>
          </a:p>
          <a:p>
            <a:endParaRPr lang="en-GB" dirty="0"/>
          </a:p>
          <a:p>
            <a:r>
              <a:rPr lang="en-GB" dirty="0" smtClean="0"/>
              <a:t>First Aid Training – gives confidence in dealing with small scale injury</a:t>
            </a:r>
          </a:p>
          <a:p>
            <a:endParaRPr lang="en-GB" dirty="0"/>
          </a:p>
          <a:p>
            <a:r>
              <a:rPr lang="en-GB" dirty="0" smtClean="0"/>
              <a:t>Resilience Days – high profile in parish</a:t>
            </a:r>
          </a:p>
          <a:p>
            <a:endParaRPr lang="en-GB" dirty="0"/>
          </a:p>
          <a:p>
            <a:r>
              <a:rPr lang="en-GB" dirty="0" smtClean="0"/>
              <a:t>Social events – bonding/sharing/forward planning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17" y="321815"/>
            <a:ext cx="9360544" cy="6245239"/>
          </a:xfrm>
        </p:spPr>
      </p:pic>
    </p:spTree>
    <p:extLst>
      <p:ext uri="{BB962C8B-B14F-4D97-AF65-F5344CB8AC3E}">
        <p14:creationId xmlns:p14="http://schemas.microsoft.com/office/powerpoint/2010/main" val="3144252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430"/>
          </a:xfrm>
        </p:spPr>
        <p:txBody>
          <a:bodyPr/>
          <a:lstStyle/>
          <a:p>
            <a:pPr algn="ctr"/>
            <a:r>
              <a:rPr lang="en-GB" dirty="0" smtClean="0"/>
              <a:t>The Village’s High Pavement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08" y="1216325"/>
            <a:ext cx="7477283" cy="5607963"/>
          </a:xfrm>
        </p:spPr>
      </p:pic>
    </p:spTree>
    <p:extLst>
      <p:ext uri="{BB962C8B-B14F-4D97-AF65-F5344CB8AC3E}">
        <p14:creationId xmlns:p14="http://schemas.microsoft.com/office/powerpoint/2010/main" val="162201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7683"/>
          </a:xfrm>
        </p:spPr>
        <p:txBody>
          <a:bodyPr/>
          <a:lstStyle/>
          <a:p>
            <a:pPr algn="ctr"/>
            <a:r>
              <a:rPr lang="en-GB" dirty="0" smtClean="0"/>
              <a:t>Winford Brook at peace (1955)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154" y="1526875"/>
            <a:ext cx="8546169" cy="4899804"/>
          </a:xfrm>
        </p:spPr>
      </p:pic>
    </p:spTree>
    <p:extLst>
      <p:ext uri="{BB962C8B-B14F-4D97-AF65-F5344CB8AC3E}">
        <p14:creationId xmlns:p14="http://schemas.microsoft.com/office/powerpoint/2010/main" val="214423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/>
          <a:lstStyle/>
          <a:p>
            <a:pPr algn="ctr"/>
            <a:r>
              <a:rPr lang="en-GB" dirty="0" smtClean="0"/>
              <a:t>Winford Brook 2012 Flood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150" t="18210" r="16014" b="7954"/>
          <a:stretch/>
        </p:blipFill>
        <p:spPr>
          <a:xfrm>
            <a:off x="1521069" y="1132012"/>
            <a:ext cx="8765931" cy="493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1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29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Shed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01" y="1052424"/>
            <a:ext cx="10075655" cy="5667556"/>
          </a:xfrm>
        </p:spPr>
      </p:pic>
    </p:spTree>
    <p:extLst>
      <p:ext uri="{BB962C8B-B14F-4D97-AF65-F5344CB8AC3E}">
        <p14:creationId xmlns:p14="http://schemas.microsoft.com/office/powerpoint/2010/main" val="86020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Chew Magna Primary School rescue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4" y="1353787"/>
            <a:ext cx="8835241" cy="5320145"/>
          </a:xfrm>
        </p:spPr>
      </p:pic>
    </p:spTree>
    <p:extLst>
      <p:ext uri="{BB962C8B-B14F-4D97-AF65-F5344CB8AC3E}">
        <p14:creationId xmlns:p14="http://schemas.microsoft.com/office/powerpoint/2010/main" val="3846606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4935"/>
          </a:xfrm>
        </p:spPr>
        <p:txBody>
          <a:bodyPr/>
          <a:lstStyle/>
          <a:p>
            <a:pPr algn="ctr"/>
            <a:r>
              <a:rPr lang="en-GB" dirty="0" smtClean="0"/>
              <a:t>River Chew in Tunbridge Road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64" y="1397479"/>
            <a:ext cx="8992863" cy="5055079"/>
          </a:xfrm>
        </p:spPr>
      </p:pic>
    </p:spTree>
    <p:extLst>
      <p:ext uri="{BB962C8B-B14F-4D97-AF65-F5344CB8AC3E}">
        <p14:creationId xmlns:p14="http://schemas.microsoft.com/office/powerpoint/2010/main" val="136539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056"/>
          </a:xfrm>
        </p:spPr>
        <p:txBody>
          <a:bodyPr/>
          <a:lstStyle/>
          <a:p>
            <a:pPr algn="ctr"/>
            <a:r>
              <a:rPr lang="en-GB" dirty="0" smtClean="0"/>
              <a:t>Two Sources of Flooding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69" y="1256280"/>
            <a:ext cx="8079920" cy="5386613"/>
          </a:xfrm>
        </p:spPr>
      </p:pic>
    </p:spTree>
    <p:extLst>
      <p:ext uri="{BB962C8B-B14F-4D97-AF65-F5344CB8AC3E}">
        <p14:creationId xmlns:p14="http://schemas.microsoft.com/office/powerpoint/2010/main" val="196015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691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Rapid Response Catchment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48" y="1069676"/>
            <a:ext cx="8996703" cy="5614222"/>
          </a:xfrm>
        </p:spPr>
      </p:pic>
    </p:spTree>
    <p:extLst>
      <p:ext uri="{BB962C8B-B14F-4D97-AF65-F5344CB8AC3E}">
        <p14:creationId xmlns:p14="http://schemas.microsoft.com/office/powerpoint/2010/main" val="42820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133</Words>
  <Application>Microsoft Office PowerPoint</Application>
  <PresentationFormat>Widescreen</PresentationFormat>
  <Paragraphs>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Chew Magna</vt:lpstr>
      <vt:lpstr>The Village’s High Pavement</vt:lpstr>
      <vt:lpstr>Winford Brook at peace (1955)</vt:lpstr>
      <vt:lpstr>Winford Brook 2012 Flood</vt:lpstr>
      <vt:lpstr>Shed</vt:lpstr>
      <vt:lpstr>Chew Magna Primary School rescue</vt:lpstr>
      <vt:lpstr>River Chew in Tunbridge Road</vt:lpstr>
      <vt:lpstr>Two Sources of Flooding</vt:lpstr>
      <vt:lpstr>Rapid Response Catchment</vt:lpstr>
      <vt:lpstr>Access Roads Prone to Flooding</vt:lpstr>
      <vt:lpstr>PowerPoint Presentation</vt:lpstr>
      <vt:lpstr>Access Road Blocked</vt:lpstr>
      <vt:lpstr>Divided to Village into Zones </vt:lpstr>
      <vt:lpstr>Zone A needed to be sub-divided</vt:lpstr>
      <vt:lpstr>Communication from Wardens Critical</vt:lpstr>
      <vt:lpstr>Flood Resilience Day</vt:lpstr>
      <vt:lpstr>Our team of Flood Wardens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Chew Magna</dc:title>
  <dc:creator>Alexander Easton</dc:creator>
  <cp:lastModifiedBy>Greg Davies</cp:lastModifiedBy>
  <cp:revision>18</cp:revision>
  <cp:lastPrinted>2016-10-26T16:25:38Z</cp:lastPrinted>
  <dcterms:created xsi:type="dcterms:W3CDTF">2016-10-26T08:27:38Z</dcterms:created>
  <dcterms:modified xsi:type="dcterms:W3CDTF">2017-11-29T16:11:45Z</dcterms:modified>
</cp:coreProperties>
</file>